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6" r:id="rId5"/>
    <p:sldId id="259" r:id="rId6"/>
    <p:sldId id="260" r:id="rId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-44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31663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0831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92788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8782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814856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78675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45958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94298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234450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45449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38541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GB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GB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7B5F4-56E8-41FE-96CA-50739987084B}" type="datetimeFigureOut">
              <a:rPr lang="en-GB" smtClean="0"/>
              <a:pPr/>
              <a:t>03/03/2018</a:t>
            </a:fld>
            <a:endParaRPr lang="en-GB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96322-C710-4081-8759-4E85B79CC95B}" type="slidenum">
              <a:rPr lang="en-GB" smtClean="0"/>
              <a:pPr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30202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07075" y="1636905"/>
            <a:ext cx="10655122" cy="2387600"/>
          </a:xfrm>
        </p:spPr>
        <p:txBody>
          <a:bodyPr anchor="ctr">
            <a:normAutofit fontScale="90000"/>
          </a:bodyPr>
          <a:lstStyle/>
          <a:p>
            <a:r>
              <a:rPr lang="fr-FR" dirty="0" smtClean="0"/>
              <a:t>Bilan financier</a:t>
            </a:r>
            <a:br>
              <a:rPr lang="fr-FR" dirty="0" smtClean="0"/>
            </a:br>
            <a:r>
              <a:rPr lang="fr-FR" dirty="0" smtClean="0"/>
              <a:t>Assemblée générale du 3 mars 2018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134118" y="4218976"/>
            <a:ext cx="6443730" cy="1655762"/>
          </a:xfrm>
        </p:spPr>
        <p:txBody>
          <a:bodyPr>
            <a:normAutofit lnSpcReduction="10000"/>
          </a:bodyPr>
          <a:lstStyle/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Bilan 2017 (5 mars 2017 – 4 mars 2018)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Détail “compétitions”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Détail “caisse”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fr-FR" dirty="0" smtClean="0"/>
              <a:t>Prévisionnel 2018</a:t>
            </a:r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075" y="413350"/>
            <a:ext cx="4065517" cy="102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8593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528" y="315934"/>
            <a:ext cx="11433557" cy="593031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392646" y="1601139"/>
            <a:ext cx="1005157" cy="13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5205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90196" y="358796"/>
            <a:ext cx="1774266" cy="110742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522041" y="249534"/>
            <a:ext cx="1005157" cy="132595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7096" y="1913988"/>
            <a:ext cx="10616290" cy="4190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7003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9933" y="409575"/>
            <a:ext cx="11331628" cy="586243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187190" y="1626896"/>
            <a:ext cx="1005157" cy="13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2003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210377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6000" dirty="0" smtClean="0"/>
              <a:t>Annexe au bilan</a:t>
            </a:r>
            <a:endParaRPr lang="fr-FR" sz="6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15178" y="3618963"/>
            <a:ext cx="7168166" cy="257087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400" dirty="0" smtClean="0"/>
              <a:t> </a:t>
            </a:r>
            <a:r>
              <a:rPr lang="fr-FR" sz="2400" dirty="0"/>
              <a:t>Bilan 2017 </a:t>
            </a:r>
            <a:r>
              <a:rPr lang="fr-FR" sz="2400" dirty="0" smtClean="0"/>
              <a:t>(1° janvier 2017 </a:t>
            </a:r>
            <a:r>
              <a:rPr lang="fr-FR" sz="2400" dirty="0"/>
              <a:t>– </a:t>
            </a:r>
            <a:r>
              <a:rPr lang="fr-FR" sz="2400" dirty="0" smtClean="0"/>
              <a:t>31 décembre 2018)</a:t>
            </a:r>
            <a:endParaRPr lang="en-GB" sz="24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2580" y="364431"/>
            <a:ext cx="4106137" cy="1039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7523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0716" y="402197"/>
            <a:ext cx="11060270" cy="59213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289615" y="1626897"/>
            <a:ext cx="1005157" cy="132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068131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39</Words>
  <Application>Microsoft Office PowerPoint</Application>
  <PresentationFormat>Personnalisé</PresentationFormat>
  <Paragraphs>7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Bilan financier Assemblée générale du 3 mars 2018</vt:lpstr>
      <vt:lpstr>Diapositive 2</vt:lpstr>
      <vt:lpstr>Diapositive 3</vt:lpstr>
      <vt:lpstr>Diapositive 4</vt:lpstr>
      <vt:lpstr>Annexe au bilan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Proprietaire</dc:creator>
  <cp:lastModifiedBy>Francis</cp:lastModifiedBy>
  <cp:revision>10</cp:revision>
  <dcterms:created xsi:type="dcterms:W3CDTF">2018-02-25T09:57:22Z</dcterms:created>
  <dcterms:modified xsi:type="dcterms:W3CDTF">2018-03-03T15:00:17Z</dcterms:modified>
</cp:coreProperties>
</file>