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charts/colors1.xml" ContentType="application/vnd.ms-office.chartcolorstyle+xml"/>
  <Override PartName="/ppt/slideLayouts/slideLayout10.xml" ContentType="application/vnd.openxmlformats-officedocument.presentationml.slideLayout+xml"/>
  <Default Extension="xlsx" ContentType="application/vnd.openxmlformats-officedocument.spreadsheetml.sheet"/>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charts/style1.xml" ContentType="application/vnd.ms-office.chart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8" r:id="rId1"/>
  </p:sldMasterIdLst>
  <p:sldIdLst>
    <p:sldId id="258" r:id="rId2"/>
    <p:sldId id="257" r:id="rId3"/>
    <p:sldId id="259" r:id="rId4"/>
    <p:sldId id="277" r:id="rId5"/>
    <p:sldId id="260" r:id="rId6"/>
    <p:sldId id="263" r:id="rId7"/>
    <p:sldId id="298" r:id="rId8"/>
    <p:sldId id="287" r:id="rId9"/>
    <p:sldId id="272" r:id="rId10"/>
    <p:sldId id="286" r:id="rId11"/>
    <p:sldId id="265" r:id="rId12"/>
    <p:sldId id="266" r:id="rId13"/>
    <p:sldId id="267" r:id="rId14"/>
    <p:sldId id="290" r:id="rId15"/>
    <p:sldId id="291" r:id="rId16"/>
    <p:sldId id="285" r:id="rId17"/>
    <p:sldId id="275" r:id="rId18"/>
    <p:sldId id="276" r:id="rId1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284E427A-3D55-4303-BF80-6455036E1DE7}" styleName="Style à thème 1 - Accentuation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08FB837D-C827-4EFA-A057-4D05807E0F7C}" styleName="Style à thème 1 - Accentuation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69C7853C-536D-4A76-A0AE-DD22124D55A5}" styleName="Style à thème 1 - Accentuation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3C2FFA5D-87B4-456A-9821-1D502468CF0F}" styleName="Style à thème 1 - Accentuation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E269D01E-BC32-4049-B463-5C60D7B0CCD2}" styleName="Style à thème 2 - Accentuation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638B1855-1B75-4FBE-930C-398BA8C253C6}" styleName="Style à thème 2 - Accentuation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27F97BB-C833-4FB7-BDE5-3F7075034690}" styleName="Style à thème 2 - Accentuation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06799F8-075E-4A3A-A7F6-7FBC6576F1A4}" styleName="Style à thème 2 - Accentuation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940675A-B579-460E-94D1-54222C63F5DA}" styleName="Aucun style, grille du tableau">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D113A9D2-9D6B-4929-AA2D-F23B5EE8CBE7}" styleName="Style à thème 2 - Accentuation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8603FDC-E32A-4AB5-989C-0864C3EAD2B8}" styleName="Style à thème 2 - Accentuation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775DCB02-9BB8-47FD-8907-85C794F793BA}" styleName="Style à thème 1 - Accentuation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714" autoAdjust="0"/>
  </p:normalViewPr>
  <p:slideViewPr>
    <p:cSldViewPr>
      <p:cViewPr varScale="1">
        <p:scale>
          <a:sx n="75" d="100"/>
          <a:sy n="75" d="100"/>
        </p:scale>
        <p:origin x="-1176" y="-84"/>
      </p:cViewPr>
      <p:guideLst>
        <p:guide orient="horz" pos="2160"/>
        <p:guide pos="2880"/>
      </p:guideLst>
    </p:cSldViewPr>
  </p:slideViewPr>
  <p:outlineViewPr>
    <p:cViewPr>
      <p:scale>
        <a:sx n="33" d="100"/>
        <a:sy n="33" d="100"/>
      </p:scale>
      <p:origin x="0" y="174"/>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Feuille_Microsoft_Office_Excel1.xlsx"/></Relationships>
</file>

<file path=ppt/charts/chart1.xml><?xml version="1.0" encoding="utf-8"?>
<c:chartSpace xmlns:c="http://schemas.openxmlformats.org/drawingml/2006/chart" xmlns:a="http://schemas.openxmlformats.org/drawingml/2006/main" xmlns:r="http://schemas.openxmlformats.org/officeDocument/2006/relationships">
  <c:lang val="fr-FR"/>
  <c:chart>
    <c:autoTitleDeleted val="1"/>
    <c:plotArea>
      <c:layout/>
      <c:barChart>
        <c:barDir val="col"/>
        <c:grouping val="clustered"/>
        <c:ser>
          <c:idx val="0"/>
          <c:order val="0"/>
          <c:tx>
            <c:strRef>
              <c:f>Feuil1!$B$1</c:f>
              <c:strCache>
                <c:ptCount val="1"/>
                <c:pt idx="0">
                  <c:v>2017</c:v>
                </c:pt>
              </c:strCache>
            </c:strRef>
          </c:tx>
          <c:spPr>
            <a:solidFill>
              <a:schemeClr val="accent1"/>
            </a:solidFill>
            <a:ln>
              <a:noFill/>
            </a:ln>
            <a:effectLst/>
          </c:spPr>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fr-FR"/>
              </a:p>
            </c:txPr>
            <c:dLblPos val="outEnd"/>
            <c:showVal val="1"/>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Feuil1!$A$2:$A$11</c:f>
              <c:strCache>
                <c:ptCount val="8"/>
                <c:pt idx="0">
                  <c:v>poussin</c:v>
                </c:pt>
                <c:pt idx="1">
                  <c:v>benjamin</c:v>
                </c:pt>
                <c:pt idx="2">
                  <c:v>minime</c:v>
                </c:pt>
                <c:pt idx="3">
                  <c:v>cadet</c:v>
                </c:pt>
                <c:pt idx="4">
                  <c:v>junior</c:v>
                </c:pt>
                <c:pt idx="5">
                  <c:v>senior</c:v>
                </c:pt>
                <c:pt idx="6">
                  <c:v>veteran</c:v>
                </c:pt>
                <c:pt idx="7">
                  <c:v>sup veteran</c:v>
                </c:pt>
              </c:strCache>
            </c:strRef>
          </c:cat>
          <c:val>
            <c:numRef>
              <c:f>Feuil1!$B$2:$B$11</c:f>
              <c:numCache>
                <c:formatCode>General</c:formatCode>
                <c:ptCount val="10"/>
                <c:pt idx="0">
                  <c:v>9</c:v>
                </c:pt>
                <c:pt idx="1">
                  <c:v>1</c:v>
                </c:pt>
                <c:pt idx="2">
                  <c:v>27</c:v>
                </c:pt>
                <c:pt idx="3">
                  <c:v>28</c:v>
                </c:pt>
                <c:pt idx="4">
                  <c:v>16</c:v>
                </c:pt>
                <c:pt idx="5">
                  <c:v>91</c:v>
                </c:pt>
                <c:pt idx="6">
                  <c:v>39</c:v>
                </c:pt>
                <c:pt idx="7">
                  <c:v>66</c:v>
                </c:pt>
              </c:numCache>
            </c:numRef>
          </c:val>
          <c:extLst xmlns:c16r2="http://schemas.microsoft.com/office/drawing/2015/06/chart">
            <c:ext xmlns:c16="http://schemas.microsoft.com/office/drawing/2014/chart" uri="{C3380CC4-5D6E-409C-BE32-E72D297353CC}">
              <c16:uniqueId val="{00000000-988F-4021-8495-10B2CFBF6DB0}"/>
            </c:ext>
          </c:extLst>
        </c:ser>
        <c:ser>
          <c:idx val="1"/>
          <c:order val="1"/>
          <c:tx>
            <c:strRef>
              <c:f>Feuil1!$C$1</c:f>
              <c:strCache>
                <c:ptCount val="1"/>
                <c:pt idx="0">
                  <c:v>2018</c:v>
                </c:pt>
              </c:strCache>
            </c:strRef>
          </c:tx>
          <c:spPr>
            <a:solidFill>
              <a:schemeClr val="accent2"/>
            </a:solidFill>
            <a:ln>
              <a:noFill/>
            </a:ln>
            <a:effectLst/>
          </c:spPr>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fr-FR"/>
              </a:p>
            </c:txPr>
            <c:dLblPos val="outEnd"/>
            <c:showVal val="1"/>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Feuil1!$A$2:$A$11</c:f>
              <c:strCache>
                <c:ptCount val="8"/>
                <c:pt idx="0">
                  <c:v>poussin</c:v>
                </c:pt>
                <c:pt idx="1">
                  <c:v>benjamin</c:v>
                </c:pt>
                <c:pt idx="2">
                  <c:v>minime</c:v>
                </c:pt>
                <c:pt idx="3">
                  <c:v>cadet</c:v>
                </c:pt>
                <c:pt idx="4">
                  <c:v>junior</c:v>
                </c:pt>
                <c:pt idx="5">
                  <c:v>senior</c:v>
                </c:pt>
                <c:pt idx="6">
                  <c:v>veteran</c:v>
                </c:pt>
                <c:pt idx="7">
                  <c:v>sup veteran</c:v>
                </c:pt>
              </c:strCache>
            </c:strRef>
          </c:cat>
          <c:val>
            <c:numRef>
              <c:f>Feuil1!$C$2:$C$11</c:f>
              <c:numCache>
                <c:formatCode>General</c:formatCode>
                <c:ptCount val="10"/>
                <c:pt idx="0">
                  <c:v>11</c:v>
                </c:pt>
                <c:pt idx="1">
                  <c:v>15</c:v>
                </c:pt>
                <c:pt idx="2">
                  <c:v>18</c:v>
                </c:pt>
                <c:pt idx="3">
                  <c:v>33</c:v>
                </c:pt>
                <c:pt idx="4">
                  <c:v>18</c:v>
                </c:pt>
                <c:pt idx="5">
                  <c:v>87</c:v>
                </c:pt>
                <c:pt idx="6">
                  <c:v>41</c:v>
                </c:pt>
                <c:pt idx="7">
                  <c:v>69</c:v>
                </c:pt>
              </c:numCache>
            </c:numRef>
          </c:val>
          <c:extLst xmlns:c16r2="http://schemas.microsoft.com/office/drawing/2015/06/chart">
            <c:ext xmlns:c16="http://schemas.microsoft.com/office/drawing/2014/chart" uri="{C3380CC4-5D6E-409C-BE32-E72D297353CC}">
              <c16:uniqueId val="{00000001-988F-4021-8495-10B2CFBF6DB0}"/>
            </c:ext>
          </c:extLst>
        </c:ser>
        <c:dLbls>
          <c:showVal val="1"/>
        </c:dLbls>
        <c:axId val="104155008"/>
        <c:axId val="104156544"/>
      </c:barChart>
      <c:catAx>
        <c:axId val="104155008"/>
        <c:scaling>
          <c:orientation val="minMax"/>
        </c:scaling>
        <c:axPos val="b"/>
        <c:numFmt formatCode="General" sourceLinked="1"/>
        <c:maj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fr-FR"/>
          </a:p>
        </c:txPr>
        <c:crossAx val="104156544"/>
        <c:crosses val="autoZero"/>
        <c:auto val="1"/>
        <c:lblAlgn val="ctr"/>
        <c:lblOffset val="100"/>
      </c:catAx>
      <c:valAx>
        <c:axId val="104156544"/>
        <c:scaling>
          <c:orientation val="minMax"/>
        </c:scaling>
        <c:axPos val="l"/>
        <c:majorGridlines>
          <c:spPr>
            <a:ln w="9525" cap="flat" cmpd="sng" algn="ctr">
              <a:solidFill>
                <a:schemeClr val="tx1">
                  <a:lumMod val="15000"/>
                  <a:lumOff val="85000"/>
                </a:schemeClr>
              </a:solidFill>
              <a:round/>
            </a:ln>
            <a:effectLst/>
          </c:spPr>
        </c:majorGridlines>
        <c:numFmt formatCode="General" sourceLinked="1"/>
        <c:maj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fr-FR"/>
          </a:p>
        </c:txPr>
        <c:crossAx val="104155008"/>
        <c:crosses val="autoZero"/>
        <c:crossBetween val="between"/>
      </c:valAx>
      <c:spPr>
        <a:noFill/>
        <a:ln>
          <a:noFill/>
        </a:ln>
        <a:effectLst/>
      </c:spPr>
    </c:plotArea>
    <c:legend>
      <c:legendPos val="b"/>
      <c:layout/>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fr-FR"/>
        </a:p>
      </c:txPr>
    </c:legend>
    <c:plotVisOnly val="1"/>
    <c:dispBlanksAs val="gap"/>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fr-FR"/>
    </a:p>
  </c:txPr>
  <c:externalData r:id="rId1"/>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fr-FR"/>
              <a:t>Modifiez le style du titre</a:t>
            </a:r>
            <a:endParaRPr lang="en-US" dirty="0"/>
          </a:p>
        </p:txBody>
      </p:sp>
      <p:sp>
        <p:nvSpPr>
          <p:cNvPr id="3" name="Subtitle 2"/>
          <p:cNvSpPr>
            <a:spLocks noGrp="1"/>
          </p:cNvSpPr>
          <p:nvPr>
            <p:ph type="subTitle" idx="1"/>
          </p:nvPr>
        </p:nvSpPr>
        <p:spPr>
          <a:xfrm>
            <a:off x="1942416" y="4777380"/>
            <a:ext cx="660045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Modifiez le style des sous-titres du masque</a:t>
            </a:r>
            <a:endParaRPr lang="en-US" dirty="0"/>
          </a:p>
        </p:txBody>
      </p:sp>
      <p:sp>
        <p:nvSpPr>
          <p:cNvPr id="4" name="Date Placeholder 3"/>
          <p:cNvSpPr>
            <a:spLocks noGrp="1"/>
          </p:cNvSpPr>
          <p:nvPr>
            <p:ph type="dt" sz="half" idx="10"/>
          </p:nvPr>
        </p:nvSpPr>
        <p:spPr/>
        <p:txBody>
          <a:bodyPr/>
          <a:lstStyle/>
          <a:p>
            <a:fld id="{93ECDBDE-AC0B-4E14-91ED-FA8EE7C53E09}" type="datetimeFigureOut">
              <a:rPr lang="fr-FR" smtClean="0"/>
              <a:pPr/>
              <a:t>02/03/2019</a:t>
            </a:fld>
            <a:endParaRPr lang="fr-FR" dirty="0"/>
          </a:p>
        </p:txBody>
      </p:sp>
      <p:sp>
        <p:nvSpPr>
          <p:cNvPr id="5" name="Footer Placeholder 4"/>
          <p:cNvSpPr>
            <a:spLocks noGrp="1"/>
          </p:cNvSpPr>
          <p:nvPr>
            <p:ph type="ftr" sz="quarter" idx="11"/>
          </p:nvPr>
        </p:nvSpPr>
        <p:spPr/>
        <p:txBody>
          <a:bodyPr/>
          <a:lstStyle/>
          <a:p>
            <a:endParaRPr lang="fr-FR" dirty="0"/>
          </a:p>
        </p:txBody>
      </p:sp>
      <p:sp>
        <p:nvSpPr>
          <p:cNvPr id="9" name="Freeform 8"/>
          <p:cNvSpPr/>
          <p:nvPr/>
        </p:nvSpPr>
        <p:spPr bwMode="auto">
          <a:xfrm>
            <a:off x="-31719" y="4321158"/>
            <a:ext cx="1395473"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423334" y="4529541"/>
            <a:ext cx="584978" cy="365125"/>
          </a:xfrm>
        </p:spPr>
        <p:txBody>
          <a:bodyPr/>
          <a:lstStyle/>
          <a:p>
            <a:fld id="{D4685438-868E-45B2-A83A-346AC54B09E0}" type="slidenum">
              <a:rPr lang="fr-FR" smtClean="0"/>
              <a:pPr/>
              <a:t>‹N°›</a:t>
            </a:fld>
            <a:endParaRPr lang="fr-FR" dirty="0"/>
          </a:p>
        </p:txBody>
      </p:sp>
    </p:spTree>
    <p:extLst>
      <p:ext uri="{BB962C8B-B14F-4D97-AF65-F5344CB8AC3E}">
        <p14:creationId xmlns:p14="http://schemas.microsoft.com/office/powerpoint/2010/main" xmlns="" val="7260309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280890"/>
          </a:xfrm>
        </p:spPr>
        <p:txBody>
          <a:bodyPr/>
          <a:lstStyle/>
          <a:p>
            <a:r>
              <a:rPr lang="fr-FR"/>
              <a:t>Modifiez le style du titre</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93ECDBDE-AC0B-4E14-91ED-FA8EE7C53E09}" type="datetimeFigureOut">
              <a:rPr lang="fr-FR" smtClean="0"/>
              <a:pPr/>
              <a:t>02/03/2019</a:t>
            </a:fld>
            <a:endParaRPr lang="fr-FR" dirty="0"/>
          </a:p>
        </p:txBody>
      </p:sp>
      <p:sp>
        <p:nvSpPr>
          <p:cNvPr id="5" name="Footer Placeholder 4"/>
          <p:cNvSpPr>
            <a:spLocks noGrp="1"/>
          </p:cNvSpPr>
          <p:nvPr>
            <p:ph type="ftr" sz="quarter" idx="11"/>
          </p:nvPr>
        </p:nvSpPr>
        <p:spPr/>
        <p:txBody>
          <a:bodyPr/>
          <a:lstStyle/>
          <a:p>
            <a:endParaRPr lang="fr-FR" dirty="0"/>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4685438-868E-45B2-A83A-346AC54B09E0}" type="slidenum">
              <a:rPr lang="fr-FR" smtClean="0"/>
              <a:pPr/>
              <a:t>‹N°›</a:t>
            </a:fld>
            <a:endParaRPr lang="fr-FR" dirty="0"/>
          </a:p>
        </p:txBody>
      </p:sp>
    </p:spTree>
    <p:extLst>
      <p:ext uri="{BB962C8B-B14F-4D97-AF65-F5344CB8AC3E}">
        <p14:creationId xmlns:p14="http://schemas.microsoft.com/office/powerpoint/2010/main" xmlns="" val="34578759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fr-FR"/>
              <a:t>Modifiez le style du titre</a:t>
            </a:r>
            <a:endParaRPr lang="en-US" dirty="0"/>
          </a:p>
        </p:txBody>
      </p:sp>
      <p:sp>
        <p:nvSpPr>
          <p:cNvPr id="3" name="Text Placeholder 2"/>
          <p:cNvSpPr>
            <a:spLocks noGrp="1"/>
          </p:cNvSpPr>
          <p:nvPr>
            <p:ph type="body" idx="1"/>
          </p:nvPr>
        </p:nvSpPr>
        <p:spPr>
          <a:xfrm>
            <a:off x="1942415" y="3581400"/>
            <a:ext cx="6591985"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a:t>
            </a:r>
          </a:p>
        </p:txBody>
      </p:sp>
      <p:sp>
        <p:nvSpPr>
          <p:cNvPr id="4" name="Date Placeholder 3"/>
          <p:cNvSpPr>
            <a:spLocks noGrp="1"/>
          </p:cNvSpPr>
          <p:nvPr>
            <p:ph type="dt" sz="half" idx="10"/>
          </p:nvPr>
        </p:nvSpPr>
        <p:spPr/>
        <p:txBody>
          <a:bodyPr/>
          <a:lstStyle/>
          <a:p>
            <a:fld id="{93ECDBDE-AC0B-4E14-91ED-FA8EE7C53E09}" type="datetimeFigureOut">
              <a:rPr lang="fr-FR" smtClean="0"/>
              <a:pPr/>
              <a:t>02/03/2019</a:t>
            </a:fld>
            <a:endParaRPr lang="fr-FR" dirty="0"/>
          </a:p>
        </p:txBody>
      </p:sp>
      <p:sp>
        <p:nvSpPr>
          <p:cNvPr id="5" name="Footer Placeholder 4"/>
          <p:cNvSpPr>
            <a:spLocks noGrp="1"/>
          </p:cNvSpPr>
          <p:nvPr>
            <p:ph type="ftr" sz="quarter" idx="11"/>
          </p:nvPr>
        </p:nvSpPr>
        <p:spPr/>
        <p:txBody>
          <a:bodyPr/>
          <a:lstStyle/>
          <a:p>
            <a:endParaRPr lang="fr-FR" dirty="0"/>
          </a:p>
        </p:txBody>
      </p:sp>
      <p:sp>
        <p:nvSpPr>
          <p:cNvPr id="11"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D4685438-868E-45B2-A83A-346AC54B09E0}" type="slidenum">
              <a:rPr lang="fr-FR" smtClean="0"/>
              <a:pPr/>
              <a:t>‹N°›</a:t>
            </a:fld>
            <a:endParaRPr lang="fr-FR" dirty="0"/>
          </a:p>
        </p:txBody>
      </p:sp>
    </p:spTree>
    <p:extLst>
      <p:ext uri="{BB962C8B-B14F-4D97-AF65-F5344CB8AC3E}">
        <p14:creationId xmlns:p14="http://schemas.microsoft.com/office/powerpoint/2010/main" xmlns="" val="40395778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Date Placeholder 4"/>
          <p:cNvSpPr>
            <a:spLocks noGrp="1"/>
          </p:cNvSpPr>
          <p:nvPr>
            <p:ph type="dt" sz="half" idx="10"/>
          </p:nvPr>
        </p:nvSpPr>
        <p:spPr/>
        <p:txBody>
          <a:bodyPr/>
          <a:lstStyle/>
          <a:p>
            <a:fld id="{93ECDBDE-AC0B-4E14-91ED-FA8EE7C53E09}" type="datetimeFigureOut">
              <a:rPr lang="fr-FR" smtClean="0"/>
              <a:pPr/>
              <a:t>02/03/2019</a:t>
            </a:fld>
            <a:endParaRPr lang="fr-FR" dirty="0"/>
          </a:p>
        </p:txBody>
      </p:sp>
      <p:sp>
        <p:nvSpPr>
          <p:cNvPr id="6" name="Footer Placeholder 5"/>
          <p:cNvSpPr>
            <a:spLocks noGrp="1"/>
          </p:cNvSpPr>
          <p:nvPr>
            <p:ph type="ftr" sz="quarter" idx="11"/>
          </p:nvPr>
        </p:nvSpPr>
        <p:spPr/>
        <p:txBody>
          <a:bodyPr/>
          <a:lstStyle/>
          <a:p>
            <a:endParaRPr lang="fr-FR" dirty="0"/>
          </a:p>
        </p:txBody>
      </p:sp>
      <p:sp>
        <p:nvSpPr>
          <p:cNvPr id="9"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0" name="Slide Number Placeholder 5"/>
          <p:cNvSpPr>
            <a:spLocks noGrp="1"/>
          </p:cNvSpPr>
          <p:nvPr>
            <p:ph type="sldNum" sz="quarter" idx="12"/>
          </p:nvPr>
        </p:nvSpPr>
        <p:spPr>
          <a:xfrm>
            <a:off x="511228" y="787783"/>
            <a:ext cx="584978" cy="365125"/>
          </a:xfrm>
        </p:spPr>
        <p:txBody>
          <a:bodyPr/>
          <a:lstStyle/>
          <a:p>
            <a:fld id="{D4685438-868E-45B2-A83A-346AC54B09E0}" type="slidenum">
              <a:rPr lang="fr-FR" smtClean="0"/>
              <a:pPr/>
              <a:t>‹N°›</a:t>
            </a:fld>
            <a:endParaRPr lang="fr-FR" dirty="0"/>
          </a:p>
        </p:txBody>
      </p:sp>
    </p:spTree>
    <p:extLst>
      <p:ext uri="{BB962C8B-B14F-4D97-AF65-F5344CB8AC3E}">
        <p14:creationId xmlns:p14="http://schemas.microsoft.com/office/powerpoint/2010/main" xmlns="" val="26036691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fr-FR"/>
              <a:t>Modifiez le style du titre</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Date Placeholder 6"/>
          <p:cNvSpPr>
            <a:spLocks noGrp="1"/>
          </p:cNvSpPr>
          <p:nvPr>
            <p:ph type="dt" sz="half" idx="10"/>
          </p:nvPr>
        </p:nvSpPr>
        <p:spPr/>
        <p:txBody>
          <a:bodyPr/>
          <a:lstStyle/>
          <a:p>
            <a:fld id="{93ECDBDE-AC0B-4E14-91ED-FA8EE7C53E09}" type="datetimeFigureOut">
              <a:rPr lang="fr-FR" smtClean="0"/>
              <a:pPr/>
              <a:t>02/03/2019</a:t>
            </a:fld>
            <a:endParaRPr lang="fr-FR" dirty="0"/>
          </a:p>
        </p:txBody>
      </p:sp>
      <p:sp>
        <p:nvSpPr>
          <p:cNvPr id="8" name="Footer Placeholder 7"/>
          <p:cNvSpPr>
            <a:spLocks noGrp="1"/>
          </p:cNvSpPr>
          <p:nvPr>
            <p:ph type="ftr" sz="quarter" idx="11"/>
          </p:nvPr>
        </p:nvSpPr>
        <p:spPr/>
        <p:txBody>
          <a:bodyPr/>
          <a:lstStyle/>
          <a:p>
            <a:endParaRPr lang="fr-FR" dirty="0"/>
          </a:p>
        </p:txBody>
      </p:sp>
      <p:sp>
        <p:nvSpPr>
          <p:cNvPr id="11"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11228" y="787783"/>
            <a:ext cx="584978" cy="365125"/>
          </a:xfrm>
        </p:spPr>
        <p:txBody>
          <a:bodyPr/>
          <a:lstStyle/>
          <a:p>
            <a:fld id="{D4685438-868E-45B2-A83A-346AC54B09E0}" type="slidenum">
              <a:rPr lang="fr-FR" smtClean="0"/>
              <a:pPr/>
              <a:t>‹N°›</a:t>
            </a:fld>
            <a:endParaRPr lang="fr-FR" dirty="0"/>
          </a:p>
        </p:txBody>
      </p:sp>
    </p:spTree>
    <p:extLst>
      <p:ext uri="{BB962C8B-B14F-4D97-AF65-F5344CB8AC3E}">
        <p14:creationId xmlns:p14="http://schemas.microsoft.com/office/powerpoint/2010/main" xmlns="" val="25691319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0"/>
            <a:ext cx="6589200" cy="1280890"/>
          </a:xfrm>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93ECDBDE-AC0B-4E14-91ED-FA8EE7C53E09}" type="datetimeFigureOut">
              <a:rPr lang="fr-FR" smtClean="0"/>
              <a:pPr/>
              <a:t>02/03/2019</a:t>
            </a:fld>
            <a:endParaRPr lang="fr-FR" dirty="0"/>
          </a:p>
        </p:txBody>
      </p:sp>
      <p:sp>
        <p:nvSpPr>
          <p:cNvPr id="4" name="Footer Placeholder 3"/>
          <p:cNvSpPr>
            <a:spLocks noGrp="1"/>
          </p:cNvSpPr>
          <p:nvPr>
            <p:ph type="ftr" sz="quarter" idx="11"/>
          </p:nvPr>
        </p:nvSpPr>
        <p:spPr/>
        <p:txBody>
          <a:bodyPr/>
          <a:lstStyle/>
          <a:p>
            <a:endParaRPr lang="fr-FR" dirty="0"/>
          </a:p>
        </p:txBody>
      </p:sp>
      <p:sp>
        <p:nvSpPr>
          <p:cNvPr id="8"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4685438-868E-45B2-A83A-346AC54B09E0}" type="slidenum">
              <a:rPr lang="fr-FR" smtClean="0"/>
              <a:pPr/>
              <a:t>‹N°›</a:t>
            </a:fld>
            <a:endParaRPr lang="fr-FR" dirty="0"/>
          </a:p>
        </p:txBody>
      </p:sp>
    </p:spTree>
    <p:extLst>
      <p:ext uri="{BB962C8B-B14F-4D97-AF65-F5344CB8AC3E}">
        <p14:creationId xmlns:p14="http://schemas.microsoft.com/office/powerpoint/2010/main" xmlns="" val="15084560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ECDBDE-AC0B-4E14-91ED-FA8EE7C53E09}" type="datetimeFigureOut">
              <a:rPr lang="fr-FR" smtClean="0"/>
              <a:pPr/>
              <a:t>02/03/2019</a:t>
            </a:fld>
            <a:endParaRPr lang="fr-FR" dirty="0"/>
          </a:p>
        </p:txBody>
      </p:sp>
      <p:sp>
        <p:nvSpPr>
          <p:cNvPr id="3" name="Footer Placeholder 2"/>
          <p:cNvSpPr>
            <a:spLocks noGrp="1"/>
          </p:cNvSpPr>
          <p:nvPr>
            <p:ph type="ftr" sz="quarter" idx="11"/>
          </p:nvPr>
        </p:nvSpPr>
        <p:spPr/>
        <p:txBody>
          <a:bodyPr/>
          <a:lstStyle/>
          <a:p>
            <a:endParaRPr lang="fr-FR" dirty="0"/>
          </a:p>
        </p:txBody>
      </p:sp>
      <p:sp>
        <p:nvSpPr>
          <p:cNvPr id="6"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4685438-868E-45B2-A83A-346AC54B09E0}" type="slidenum">
              <a:rPr lang="fr-FR" smtClean="0"/>
              <a:pPr/>
              <a:t>‹N°›</a:t>
            </a:fld>
            <a:endParaRPr lang="fr-FR" dirty="0"/>
          </a:p>
        </p:txBody>
      </p:sp>
    </p:spTree>
    <p:extLst>
      <p:ext uri="{BB962C8B-B14F-4D97-AF65-F5344CB8AC3E}">
        <p14:creationId xmlns:p14="http://schemas.microsoft.com/office/powerpoint/2010/main" xmlns="" val="32467867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fr-FR"/>
              <a:t>Modifiez le style du titre</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Modifier les styles du texte du masque</a:t>
            </a:r>
          </a:p>
        </p:txBody>
      </p:sp>
      <p:sp>
        <p:nvSpPr>
          <p:cNvPr id="5" name="Date Placeholder 4"/>
          <p:cNvSpPr>
            <a:spLocks noGrp="1"/>
          </p:cNvSpPr>
          <p:nvPr>
            <p:ph type="dt" sz="half" idx="10"/>
          </p:nvPr>
        </p:nvSpPr>
        <p:spPr/>
        <p:txBody>
          <a:bodyPr/>
          <a:lstStyle/>
          <a:p>
            <a:fld id="{93ECDBDE-AC0B-4E14-91ED-FA8EE7C53E09}" type="datetimeFigureOut">
              <a:rPr lang="fr-FR" smtClean="0"/>
              <a:pPr/>
              <a:t>02/03/2019</a:t>
            </a:fld>
            <a:endParaRPr lang="fr-FR" dirty="0"/>
          </a:p>
        </p:txBody>
      </p:sp>
      <p:sp>
        <p:nvSpPr>
          <p:cNvPr id="6" name="Footer Placeholder 5"/>
          <p:cNvSpPr>
            <a:spLocks noGrp="1"/>
          </p:cNvSpPr>
          <p:nvPr>
            <p:ph type="ftr" sz="quarter" idx="11"/>
          </p:nvPr>
        </p:nvSpPr>
        <p:spPr/>
        <p:txBody>
          <a:bodyPr/>
          <a:lstStyle/>
          <a:p>
            <a:endParaRPr lang="fr-FR" dirty="0"/>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4685438-868E-45B2-A83A-346AC54B09E0}" type="slidenum">
              <a:rPr lang="fr-FR" smtClean="0"/>
              <a:pPr/>
              <a:t>‹N°›</a:t>
            </a:fld>
            <a:endParaRPr lang="fr-FR" dirty="0"/>
          </a:p>
        </p:txBody>
      </p:sp>
    </p:spTree>
    <p:extLst>
      <p:ext uri="{BB962C8B-B14F-4D97-AF65-F5344CB8AC3E}">
        <p14:creationId xmlns:p14="http://schemas.microsoft.com/office/powerpoint/2010/main" xmlns="" val="20023198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fr-FR"/>
              <a:t>Modifiez le style du titre</a:t>
            </a:r>
            <a:endParaRPr lang="en-US" dirty="0"/>
          </a:p>
        </p:txBody>
      </p:sp>
      <p:sp>
        <p:nvSpPr>
          <p:cNvPr id="3" name="Picture Placeholder 2"/>
          <p:cNvSpPr>
            <a:spLocks noGrp="1" noChangeAspect="1"/>
          </p:cNvSpPr>
          <p:nvPr>
            <p:ph type="pic" idx="1"/>
          </p:nvPr>
        </p:nvSpPr>
        <p:spPr>
          <a:xfrm>
            <a:off x="1942415" y="634965"/>
            <a:ext cx="6591985"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Modifier les styles du texte du masque</a:t>
            </a:r>
          </a:p>
        </p:txBody>
      </p:sp>
      <p:sp>
        <p:nvSpPr>
          <p:cNvPr id="5" name="Date Placeholder 4"/>
          <p:cNvSpPr>
            <a:spLocks noGrp="1"/>
          </p:cNvSpPr>
          <p:nvPr>
            <p:ph type="dt" sz="half" idx="10"/>
          </p:nvPr>
        </p:nvSpPr>
        <p:spPr/>
        <p:txBody>
          <a:bodyPr/>
          <a:lstStyle/>
          <a:p>
            <a:fld id="{93ECDBDE-AC0B-4E14-91ED-FA8EE7C53E09}" type="datetimeFigureOut">
              <a:rPr lang="fr-FR" smtClean="0"/>
              <a:pPr/>
              <a:t>02/03/2019</a:t>
            </a:fld>
            <a:endParaRPr lang="fr-FR" dirty="0"/>
          </a:p>
        </p:txBody>
      </p:sp>
      <p:sp>
        <p:nvSpPr>
          <p:cNvPr id="6" name="Footer Placeholder 5"/>
          <p:cNvSpPr>
            <a:spLocks noGrp="1"/>
          </p:cNvSpPr>
          <p:nvPr>
            <p:ph type="ftr" sz="quarter" idx="11"/>
          </p:nvPr>
        </p:nvSpPr>
        <p:spPr/>
        <p:txBody>
          <a:bodyPr/>
          <a:lstStyle/>
          <a:p>
            <a:endParaRPr lang="fr-FR" dirty="0"/>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D4685438-868E-45B2-A83A-346AC54B09E0}" type="slidenum">
              <a:rPr lang="fr-FR" smtClean="0"/>
              <a:pPr/>
              <a:t>‹N°›</a:t>
            </a:fld>
            <a:endParaRPr lang="fr-FR" dirty="0"/>
          </a:p>
        </p:txBody>
      </p:sp>
    </p:spTree>
    <p:extLst>
      <p:ext uri="{BB962C8B-B14F-4D97-AF65-F5344CB8AC3E}">
        <p14:creationId xmlns:p14="http://schemas.microsoft.com/office/powerpoint/2010/main" xmlns="" val="10420568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fr-FR"/>
              <a:t>Modifiez le style du titre</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a:t>
            </a:r>
          </a:p>
        </p:txBody>
      </p:sp>
      <p:sp>
        <p:nvSpPr>
          <p:cNvPr id="4" name="Date Placeholder 3"/>
          <p:cNvSpPr>
            <a:spLocks noGrp="1"/>
          </p:cNvSpPr>
          <p:nvPr>
            <p:ph type="dt" sz="half" idx="10"/>
          </p:nvPr>
        </p:nvSpPr>
        <p:spPr/>
        <p:txBody>
          <a:bodyPr/>
          <a:lstStyle/>
          <a:p>
            <a:fld id="{93ECDBDE-AC0B-4E14-91ED-FA8EE7C53E09}" type="datetimeFigureOut">
              <a:rPr lang="fr-FR" smtClean="0"/>
              <a:pPr/>
              <a:t>02/03/2019</a:t>
            </a:fld>
            <a:endParaRPr lang="fr-FR" dirty="0"/>
          </a:p>
        </p:txBody>
      </p:sp>
      <p:sp>
        <p:nvSpPr>
          <p:cNvPr id="5" name="Footer Placeholder 4"/>
          <p:cNvSpPr>
            <a:spLocks noGrp="1"/>
          </p:cNvSpPr>
          <p:nvPr>
            <p:ph type="ftr" sz="quarter" idx="11"/>
          </p:nvPr>
        </p:nvSpPr>
        <p:spPr/>
        <p:txBody>
          <a:bodyPr/>
          <a:lstStyle/>
          <a:p>
            <a:endParaRPr lang="fr-FR" dirty="0"/>
          </a:p>
        </p:txBody>
      </p:sp>
      <p:sp>
        <p:nvSpPr>
          <p:cNvPr id="10"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D4685438-868E-45B2-A83A-346AC54B09E0}" type="slidenum">
              <a:rPr lang="fr-FR" smtClean="0"/>
              <a:pPr/>
              <a:t>‹N°›</a:t>
            </a:fld>
            <a:endParaRPr lang="fr-FR" dirty="0"/>
          </a:p>
        </p:txBody>
      </p:sp>
    </p:spTree>
    <p:extLst>
      <p:ext uri="{BB962C8B-B14F-4D97-AF65-F5344CB8AC3E}">
        <p14:creationId xmlns:p14="http://schemas.microsoft.com/office/powerpoint/2010/main" xmlns="" val="3999617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fr-FR"/>
              <a:t>Modifiez le style du titre</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Modifier les styles du texte du masque</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a:t>
            </a:r>
          </a:p>
        </p:txBody>
      </p:sp>
      <p:sp>
        <p:nvSpPr>
          <p:cNvPr id="4" name="Date Placeholder 3"/>
          <p:cNvSpPr>
            <a:spLocks noGrp="1"/>
          </p:cNvSpPr>
          <p:nvPr>
            <p:ph type="dt" sz="half" idx="10"/>
          </p:nvPr>
        </p:nvSpPr>
        <p:spPr/>
        <p:txBody>
          <a:bodyPr/>
          <a:lstStyle/>
          <a:p>
            <a:fld id="{93ECDBDE-AC0B-4E14-91ED-FA8EE7C53E09}" type="datetimeFigureOut">
              <a:rPr lang="fr-FR" smtClean="0"/>
              <a:pPr/>
              <a:t>02/03/2019</a:t>
            </a:fld>
            <a:endParaRPr lang="fr-FR" dirty="0"/>
          </a:p>
        </p:txBody>
      </p:sp>
      <p:sp>
        <p:nvSpPr>
          <p:cNvPr id="5" name="Footer Placeholder 4"/>
          <p:cNvSpPr>
            <a:spLocks noGrp="1"/>
          </p:cNvSpPr>
          <p:nvPr>
            <p:ph type="ftr" sz="quarter" idx="11"/>
          </p:nvPr>
        </p:nvSpPr>
        <p:spPr/>
        <p:txBody>
          <a:bodyPr/>
          <a:lstStyle/>
          <a:p>
            <a:endParaRPr lang="fr-FR" dirty="0"/>
          </a:p>
        </p:txBody>
      </p:sp>
      <p:sp>
        <p:nvSpPr>
          <p:cNvPr id="19"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D4685438-868E-45B2-A83A-346AC54B09E0}" type="slidenum">
              <a:rPr lang="fr-FR" smtClean="0"/>
              <a:pPr/>
              <a:t>‹N°›</a:t>
            </a:fld>
            <a:endParaRPr lang="fr-FR" dirty="0"/>
          </a:p>
        </p:txBody>
      </p:sp>
      <p:sp>
        <p:nvSpPr>
          <p:cNvPr id="14" name="TextBox 13"/>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xmlns="" val="26237857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fr-FR"/>
              <a:t>Modifiez le style du titre</a:t>
            </a:r>
            <a:endParaRPr lang="en-US" dirty="0"/>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a:t>Modifier les styles du texte du masque</a:t>
            </a:r>
          </a:p>
        </p:txBody>
      </p:sp>
      <p:sp>
        <p:nvSpPr>
          <p:cNvPr id="5" name="Date Placeholder 4"/>
          <p:cNvSpPr>
            <a:spLocks noGrp="1"/>
          </p:cNvSpPr>
          <p:nvPr>
            <p:ph type="dt" sz="half" idx="10"/>
          </p:nvPr>
        </p:nvSpPr>
        <p:spPr/>
        <p:txBody>
          <a:bodyPr/>
          <a:lstStyle/>
          <a:p>
            <a:fld id="{93ECDBDE-AC0B-4E14-91ED-FA8EE7C53E09}" type="datetimeFigureOut">
              <a:rPr lang="fr-FR" smtClean="0"/>
              <a:pPr/>
              <a:t>02/03/2019</a:t>
            </a:fld>
            <a:endParaRPr lang="fr-FR" dirty="0"/>
          </a:p>
        </p:txBody>
      </p:sp>
      <p:sp>
        <p:nvSpPr>
          <p:cNvPr id="6" name="Footer Placeholder 5"/>
          <p:cNvSpPr>
            <a:spLocks noGrp="1"/>
          </p:cNvSpPr>
          <p:nvPr>
            <p:ph type="ftr" sz="quarter" idx="11"/>
          </p:nvPr>
        </p:nvSpPr>
        <p:spPr/>
        <p:txBody>
          <a:bodyPr/>
          <a:lstStyle/>
          <a:p>
            <a:endParaRPr lang="fr-FR" dirty="0"/>
          </a:p>
        </p:txBody>
      </p:sp>
      <p:sp>
        <p:nvSpPr>
          <p:cNvPr id="11"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D4685438-868E-45B2-A83A-346AC54B09E0}" type="slidenum">
              <a:rPr lang="fr-FR" smtClean="0"/>
              <a:pPr/>
              <a:t>‹N°›</a:t>
            </a:fld>
            <a:endParaRPr lang="fr-FR" dirty="0"/>
          </a:p>
        </p:txBody>
      </p:sp>
    </p:spTree>
    <p:extLst>
      <p:ext uri="{BB962C8B-B14F-4D97-AF65-F5344CB8AC3E}">
        <p14:creationId xmlns:p14="http://schemas.microsoft.com/office/powerpoint/2010/main" xmlns="" val="25131129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citation">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fr-FR"/>
              <a:t>Modifiez le style du titre</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Modifier les styles du texte du masque</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a:t>Modifier les styles du texte du masque</a:t>
            </a:r>
          </a:p>
        </p:txBody>
      </p:sp>
      <p:sp>
        <p:nvSpPr>
          <p:cNvPr id="5" name="Date Placeholder 4"/>
          <p:cNvSpPr>
            <a:spLocks noGrp="1"/>
          </p:cNvSpPr>
          <p:nvPr>
            <p:ph type="dt" sz="half" idx="10"/>
          </p:nvPr>
        </p:nvSpPr>
        <p:spPr/>
        <p:txBody>
          <a:bodyPr/>
          <a:lstStyle/>
          <a:p>
            <a:fld id="{93ECDBDE-AC0B-4E14-91ED-FA8EE7C53E09}" type="datetimeFigureOut">
              <a:rPr lang="fr-FR" smtClean="0"/>
              <a:pPr/>
              <a:t>02/03/2019</a:t>
            </a:fld>
            <a:endParaRPr lang="fr-FR" dirty="0"/>
          </a:p>
        </p:txBody>
      </p:sp>
      <p:sp>
        <p:nvSpPr>
          <p:cNvPr id="6" name="Footer Placeholder 5"/>
          <p:cNvSpPr>
            <a:spLocks noGrp="1"/>
          </p:cNvSpPr>
          <p:nvPr>
            <p:ph type="ftr" sz="quarter" idx="11"/>
          </p:nvPr>
        </p:nvSpPr>
        <p:spPr/>
        <p:txBody>
          <a:bodyPr/>
          <a:lstStyle/>
          <a:p>
            <a:endParaRPr lang="fr-FR" dirty="0"/>
          </a:p>
        </p:txBody>
      </p:sp>
      <p:sp>
        <p:nvSpPr>
          <p:cNvPr id="2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D4685438-868E-45B2-A83A-346AC54B09E0}" type="slidenum">
              <a:rPr lang="fr-FR" smtClean="0"/>
              <a:pPr/>
              <a:t>‹N°›</a:t>
            </a:fld>
            <a:endParaRPr lang="fr-FR" dirty="0"/>
          </a:p>
        </p:txBody>
      </p:sp>
      <p:sp>
        <p:nvSpPr>
          <p:cNvPr id="11" name="TextBox 10"/>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xmlns="" val="8997382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rai ou faux">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fr-FR"/>
              <a:t>Modifiez le style du titre</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Modifier les styles du texte du masque</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a:t>Modifier les styles du texte du masque</a:t>
            </a:r>
          </a:p>
        </p:txBody>
      </p:sp>
      <p:sp>
        <p:nvSpPr>
          <p:cNvPr id="5" name="Date Placeholder 4"/>
          <p:cNvSpPr>
            <a:spLocks noGrp="1"/>
          </p:cNvSpPr>
          <p:nvPr>
            <p:ph type="dt" sz="half" idx="10"/>
          </p:nvPr>
        </p:nvSpPr>
        <p:spPr/>
        <p:txBody>
          <a:bodyPr/>
          <a:lstStyle/>
          <a:p>
            <a:fld id="{93ECDBDE-AC0B-4E14-91ED-FA8EE7C53E09}" type="datetimeFigureOut">
              <a:rPr lang="fr-FR" smtClean="0"/>
              <a:pPr/>
              <a:t>02/03/2019</a:t>
            </a:fld>
            <a:endParaRPr lang="fr-FR" dirty="0"/>
          </a:p>
        </p:txBody>
      </p:sp>
      <p:sp>
        <p:nvSpPr>
          <p:cNvPr id="6" name="Footer Placeholder 5"/>
          <p:cNvSpPr>
            <a:spLocks noGrp="1"/>
          </p:cNvSpPr>
          <p:nvPr>
            <p:ph type="ftr" sz="quarter" idx="11"/>
          </p:nvPr>
        </p:nvSpPr>
        <p:spPr/>
        <p:txBody>
          <a:bodyPr/>
          <a:lstStyle/>
          <a:p>
            <a:endParaRPr lang="fr-FR" dirty="0"/>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D4685438-868E-45B2-A83A-346AC54B09E0}" type="slidenum">
              <a:rPr lang="fr-FR" smtClean="0"/>
              <a:pPr/>
              <a:t>‹N°›</a:t>
            </a:fld>
            <a:endParaRPr lang="fr-FR" dirty="0"/>
          </a:p>
        </p:txBody>
      </p:sp>
    </p:spTree>
    <p:extLst>
      <p:ext uri="{BB962C8B-B14F-4D97-AF65-F5344CB8AC3E}">
        <p14:creationId xmlns:p14="http://schemas.microsoft.com/office/powerpoint/2010/main" xmlns="" val="56515845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Vertical Text Placeholder 2"/>
          <p:cNvSpPr>
            <a:spLocks noGrp="1"/>
          </p:cNvSpPr>
          <p:nvPr>
            <p:ph type="body" orient="vert" idx="1"/>
          </p:nvPr>
        </p:nvSpPr>
        <p:spPr/>
        <p:txBody>
          <a:bodyPr vert="eaVert" ancho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93ECDBDE-AC0B-4E14-91ED-FA8EE7C53E09}" type="datetimeFigureOut">
              <a:rPr lang="fr-FR" smtClean="0"/>
              <a:pPr/>
              <a:t>02/03/2019</a:t>
            </a:fld>
            <a:endParaRPr lang="fr-FR" dirty="0"/>
          </a:p>
        </p:txBody>
      </p:sp>
      <p:sp>
        <p:nvSpPr>
          <p:cNvPr id="5" name="Footer Placeholder 4"/>
          <p:cNvSpPr>
            <a:spLocks noGrp="1"/>
          </p:cNvSpPr>
          <p:nvPr>
            <p:ph type="ftr" sz="quarter" idx="11"/>
          </p:nvPr>
        </p:nvSpPr>
        <p:spPr/>
        <p:txBody>
          <a:bodyPr/>
          <a:lstStyle/>
          <a:p>
            <a:endParaRPr lang="fr-FR" dirty="0"/>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4685438-868E-45B2-A83A-346AC54B09E0}" type="slidenum">
              <a:rPr lang="fr-FR" smtClean="0"/>
              <a:pPr/>
              <a:t>‹N°›</a:t>
            </a:fld>
            <a:endParaRPr lang="fr-FR" dirty="0"/>
          </a:p>
        </p:txBody>
      </p:sp>
    </p:spTree>
    <p:extLst>
      <p:ext uri="{BB962C8B-B14F-4D97-AF65-F5344CB8AC3E}">
        <p14:creationId xmlns:p14="http://schemas.microsoft.com/office/powerpoint/2010/main" xmlns="" val="2837095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6"/>
            <a:ext cx="1656132" cy="5283817"/>
          </a:xfrm>
        </p:spPr>
        <p:txBody>
          <a:bodyPr vert="eaVert" anchor="ctr"/>
          <a:lstStyle/>
          <a:p>
            <a:r>
              <a:rPr lang="fr-FR"/>
              <a:t>Modifiez le style du titre</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93ECDBDE-AC0B-4E14-91ED-FA8EE7C53E09}" type="datetimeFigureOut">
              <a:rPr lang="fr-FR" smtClean="0"/>
              <a:pPr/>
              <a:t>02/03/2019</a:t>
            </a:fld>
            <a:endParaRPr lang="fr-FR" dirty="0"/>
          </a:p>
        </p:txBody>
      </p:sp>
      <p:sp>
        <p:nvSpPr>
          <p:cNvPr id="5" name="Footer Placeholder 4"/>
          <p:cNvSpPr>
            <a:spLocks noGrp="1"/>
          </p:cNvSpPr>
          <p:nvPr>
            <p:ph type="ftr" sz="quarter" idx="11"/>
          </p:nvPr>
        </p:nvSpPr>
        <p:spPr/>
        <p:txBody>
          <a:bodyPr/>
          <a:lstStyle/>
          <a:p>
            <a:endParaRPr lang="fr-FR" dirty="0"/>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4685438-868E-45B2-A83A-346AC54B09E0}" type="slidenum">
              <a:rPr lang="fr-FR" smtClean="0"/>
              <a:pPr/>
              <a:t>‹N°›</a:t>
            </a:fld>
            <a:endParaRPr lang="fr-FR" dirty="0"/>
          </a:p>
        </p:txBody>
      </p:sp>
    </p:spTree>
    <p:extLst>
      <p:ext uri="{BB962C8B-B14F-4D97-AF65-F5344CB8AC3E}">
        <p14:creationId xmlns:p14="http://schemas.microsoft.com/office/powerpoint/2010/main" xmlns="" val="8324131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0421" y="285"/>
            <a:ext cx="1952272" cy="6852968"/>
            <a:chOff x="6627813" y="195717"/>
            <a:chExt cx="1952625" cy="5678034"/>
          </a:xfrm>
        </p:grpSpPr>
        <p:sp>
          <p:nvSpPr>
            <p:cNvPr id="50" name="Freeform 27"/>
            <p:cNvSpPr/>
            <p:nvPr/>
          </p:nvSpPr>
          <p:spPr bwMode="auto">
            <a:xfrm>
              <a:off x="6627813" y="195717"/>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5200" y="624110"/>
            <a:ext cx="6589200" cy="1280890"/>
          </a:xfrm>
          <a:prstGeom prst="rect">
            <a:avLst/>
          </a:prstGeom>
        </p:spPr>
        <p:txBody>
          <a:bodyPr vert="horz" lIns="91440" tIns="45720" rIns="91440" bIns="45720" rtlCol="0" anchor="t">
            <a:normAutofit/>
          </a:bodyPr>
          <a:lstStyle/>
          <a:p>
            <a:r>
              <a:rPr lang="fr-FR"/>
              <a:t>Modifiez le style du titre</a:t>
            </a:r>
            <a:endParaRPr lang="en-US" dirty="0"/>
          </a:p>
        </p:txBody>
      </p:sp>
      <p:sp>
        <p:nvSpPr>
          <p:cNvPr id="3" name="Text Placeholder 2"/>
          <p:cNvSpPr>
            <a:spLocks noGrp="1"/>
          </p:cNvSpPr>
          <p:nvPr>
            <p:ph type="body" idx="1"/>
          </p:nvPr>
        </p:nvSpPr>
        <p:spPr>
          <a:xfrm>
            <a:off x="1942415" y="2133600"/>
            <a:ext cx="6591985" cy="3886200"/>
          </a:xfrm>
          <a:prstGeom prst="rect">
            <a:avLst/>
          </a:prstGeom>
        </p:spPr>
        <p:txBody>
          <a:bodyPr vert="horz" lIns="91440" tIns="45720" rIns="91440" bIns="45720" rtlCol="0">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a:off x="7772400" y="6135089"/>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fld id="{93ECDBDE-AC0B-4E14-91ED-FA8EE7C53E09}" type="datetimeFigureOut">
              <a:rPr lang="fr-FR" smtClean="0"/>
              <a:pPr/>
              <a:t>02/03/2019</a:t>
            </a:fld>
            <a:endParaRPr lang="fr-FR" dirty="0"/>
          </a:p>
        </p:txBody>
      </p:sp>
      <p:sp>
        <p:nvSpPr>
          <p:cNvPr id="5" name="Footer Placeholder 4"/>
          <p:cNvSpPr>
            <a:spLocks noGrp="1"/>
          </p:cNvSpPr>
          <p:nvPr>
            <p:ph type="ftr" sz="quarter" idx="3"/>
          </p:nvPr>
        </p:nvSpPr>
        <p:spPr>
          <a:xfrm>
            <a:off x="1942415" y="6135809"/>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fr-FR" dirty="0"/>
          </a:p>
        </p:txBody>
      </p:sp>
      <p:sp>
        <p:nvSpPr>
          <p:cNvPr id="6" name="Slide Number Placeholder 5"/>
          <p:cNvSpPr>
            <a:spLocks noGrp="1"/>
          </p:cNvSpPr>
          <p:nvPr>
            <p:ph type="sldNum" sz="quarter" idx="4"/>
          </p:nvPr>
        </p:nvSpPr>
        <p:spPr bwMode="gray">
          <a:xfrm>
            <a:off x="511228" y="787783"/>
            <a:ext cx="584978" cy="365125"/>
          </a:xfrm>
          <a:prstGeom prst="rect">
            <a:avLst/>
          </a:prstGeom>
        </p:spPr>
        <p:txBody>
          <a:bodyPr vert="horz" lIns="91440" tIns="45720" rIns="91440" bIns="45720" rtlCol="0" anchor="ctr"/>
          <a:lstStyle>
            <a:lvl1pPr algn="r">
              <a:defRPr sz="2000">
                <a:solidFill>
                  <a:srgbClr val="FEFFFF"/>
                </a:solidFill>
              </a:defRPr>
            </a:lvl1pPr>
          </a:lstStyle>
          <a:p>
            <a:fld id="{D4685438-868E-45B2-A83A-346AC54B09E0}" type="slidenum">
              <a:rPr lang="fr-FR" smtClean="0"/>
              <a:pPr/>
              <a:t>‹N°›</a:t>
            </a:fld>
            <a:endParaRPr lang="fr-FR" dirty="0"/>
          </a:p>
        </p:txBody>
      </p:sp>
    </p:spTree>
    <p:extLst>
      <p:ext uri="{BB962C8B-B14F-4D97-AF65-F5344CB8AC3E}">
        <p14:creationId xmlns:p14="http://schemas.microsoft.com/office/powerpoint/2010/main" xmlns="" val="1324368801"/>
      </p:ext>
    </p:extLst>
  </p:cSld>
  <p:clrMap bg1="lt1" tx1="dk1" bg2="lt2" tx2="dk2" accent1="accent1" accent2="accent2" accent3="accent3" accent4="accent4" accent5="accent5" accent6="accent6" hlink="hlink" folHlink="folHlink"/>
  <p:sldLayoutIdLst>
    <p:sldLayoutId id="2147483759" r:id="rId1"/>
    <p:sldLayoutId id="2147483760" r:id="rId2"/>
    <p:sldLayoutId id="2147483761" r:id="rId3"/>
    <p:sldLayoutId id="2147483762" r:id="rId4"/>
    <p:sldLayoutId id="2147483763" r:id="rId5"/>
    <p:sldLayoutId id="2147483764" r:id="rId6"/>
    <p:sldLayoutId id="2147483765" r:id="rId7"/>
    <p:sldLayoutId id="2147483766" r:id="rId8"/>
    <p:sldLayoutId id="2147483767" r:id="rId9"/>
    <p:sldLayoutId id="2147483768" r:id="rId10"/>
    <p:sldLayoutId id="2147483769" r:id="rId11"/>
    <p:sldLayoutId id="2147483770" r:id="rId12"/>
    <p:sldLayoutId id="2147483771" r:id="rId13"/>
    <p:sldLayoutId id="2147483772" r:id="rId14"/>
    <p:sldLayoutId id="2147483773" r:id="rId15"/>
    <p:sldLayoutId id="2147483774"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5451" y="3501008"/>
            <a:ext cx="8533105" cy="2585323"/>
          </a:xfrm>
          <a:prstGeom prst="rect">
            <a:avLst/>
          </a:prstGeom>
          <a:noFill/>
        </p:spPr>
        <p:txBody>
          <a:bodyPr wrap="none" lIns="91440" tIns="45720" rIns="91440" bIns="4572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fr-FR" sz="5400" i="1" u="sng" cap="none" spc="0" dirty="0">
                <a:ln/>
                <a:solidFill>
                  <a:srgbClr val="0070C0"/>
                </a:solidFill>
                <a:effectLst>
                  <a:outerShdw blurRad="38100" dist="38100" dir="2700000" algn="tl">
                    <a:srgbClr val="000000">
                      <a:alpha val="43137"/>
                    </a:srgbClr>
                  </a:outerShdw>
                </a:effectLst>
                <a:latin typeface="Arial Rounded MT Bold" pitchFamily="34" charset="0"/>
              </a:rPr>
              <a:t>ASSEMBLEE GENERALE</a:t>
            </a:r>
          </a:p>
          <a:p>
            <a:pPr algn="ctr"/>
            <a:r>
              <a:rPr lang="fr-FR" sz="5400" i="1" u="sng" dirty="0">
                <a:ln/>
                <a:solidFill>
                  <a:srgbClr val="0070C0"/>
                </a:solidFill>
                <a:effectLst>
                  <a:outerShdw blurRad="38100" dist="38100" dir="2700000" algn="tl">
                    <a:srgbClr val="000000">
                      <a:alpha val="43137"/>
                    </a:srgbClr>
                  </a:outerShdw>
                </a:effectLst>
                <a:latin typeface="Arial Rounded MT Bold" pitchFamily="34" charset="0"/>
              </a:rPr>
              <a:t>rapport</a:t>
            </a:r>
            <a:endParaRPr lang="fr-FR" sz="5400" i="1" u="sng" cap="none" spc="0" dirty="0">
              <a:ln/>
              <a:solidFill>
                <a:srgbClr val="0070C0"/>
              </a:solidFill>
              <a:effectLst>
                <a:outerShdw blurRad="38100" dist="38100" dir="2700000" algn="tl">
                  <a:srgbClr val="000000">
                    <a:alpha val="43137"/>
                  </a:srgbClr>
                </a:outerShdw>
              </a:effectLst>
              <a:latin typeface="Arial Rounded MT Bold" pitchFamily="34" charset="0"/>
            </a:endParaRPr>
          </a:p>
          <a:p>
            <a:pPr algn="ctr"/>
            <a:r>
              <a:rPr lang="fr-FR" sz="5400" i="1" u="sng" dirty="0">
                <a:ln/>
                <a:solidFill>
                  <a:srgbClr val="0070C0"/>
                </a:solidFill>
                <a:effectLst>
                  <a:outerShdw blurRad="38100" dist="38100" dir="2700000" algn="tl">
                    <a:srgbClr val="000000">
                      <a:alpha val="43137"/>
                    </a:srgbClr>
                  </a:outerShdw>
                </a:effectLst>
                <a:latin typeface="Arial Rounded MT Bold" pitchFamily="34" charset="0"/>
              </a:rPr>
              <a:t>2018</a:t>
            </a:r>
          </a:p>
        </p:txBody>
      </p:sp>
      <p:pic>
        <p:nvPicPr>
          <p:cNvPr id="8193" name="Picture 1"/>
          <p:cNvPicPr>
            <a:picLocks noChangeAspect="1" noChangeArrowheads="1"/>
          </p:cNvPicPr>
          <p:nvPr/>
        </p:nvPicPr>
        <p:blipFill>
          <a:blip r:embed="rId2" cstate="print"/>
          <a:srcRect/>
          <a:stretch>
            <a:fillRect/>
          </a:stretch>
        </p:blipFill>
        <p:spPr bwMode="auto">
          <a:xfrm>
            <a:off x="0" y="0"/>
            <a:ext cx="9144000" cy="1844824"/>
          </a:xfrm>
          <a:prstGeom prst="rect">
            <a:avLst/>
          </a:prstGeom>
          <a:noFill/>
          <a:ln w="9525">
            <a:noFill/>
            <a:miter lim="800000"/>
            <a:headEnd/>
            <a:tailEnd/>
          </a:ln>
        </p:spPr>
      </p:pic>
    </p:spTree>
    <p:extLst>
      <p:ext uri="{BB962C8B-B14F-4D97-AF65-F5344CB8AC3E}">
        <p14:creationId xmlns:p14="http://schemas.microsoft.com/office/powerpoint/2010/main" xmlns="" val="266651576"/>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982133" y="404664"/>
            <a:ext cx="7704667" cy="1224136"/>
          </a:xfrm>
        </p:spPr>
        <p:txBody>
          <a:bodyPr>
            <a:normAutofit/>
          </a:bodyPr>
          <a:lstStyle/>
          <a:p>
            <a:endParaRPr lang="fr-FR" dirty="0"/>
          </a:p>
        </p:txBody>
      </p:sp>
      <p:sp>
        <p:nvSpPr>
          <p:cNvPr id="3" name="Espace réservé du contenu 2"/>
          <p:cNvSpPr>
            <a:spLocks noGrp="1"/>
          </p:cNvSpPr>
          <p:nvPr>
            <p:ph idx="1"/>
          </p:nvPr>
        </p:nvSpPr>
        <p:spPr>
          <a:xfrm>
            <a:off x="982133" y="2033464"/>
            <a:ext cx="7704667" cy="4707904"/>
          </a:xfrm>
        </p:spPr>
        <p:txBody>
          <a:bodyPr>
            <a:normAutofit fontScale="25000" lnSpcReduction="20000"/>
          </a:bodyPr>
          <a:lstStyle/>
          <a:p>
            <a:r>
              <a:rPr lang="fr-FR" sz="5500" u="sng" dirty="0">
                <a:ln/>
                <a:latin typeface="Arial Rounded MT Bold" pitchFamily="34" charset="0"/>
              </a:rPr>
              <a:t>Ordre du jour : </a:t>
            </a:r>
          </a:p>
          <a:p>
            <a:endParaRPr lang="fr-FR" sz="5500" dirty="0">
              <a:ln/>
              <a:latin typeface="Arial Rounded MT Bold" pitchFamily="34" charset="0"/>
            </a:endParaRPr>
          </a:p>
          <a:p>
            <a:pPr indent="-285750">
              <a:buFont typeface="Wingdings" pitchFamily="2" charset="2"/>
              <a:buChar char="Ø"/>
            </a:pPr>
            <a:r>
              <a:rPr lang="fr-FR" sz="5500" i="1" dirty="0">
                <a:ln/>
                <a:latin typeface="Arial Rounded MT Bold" pitchFamily="34" charset="0"/>
              </a:rPr>
              <a:t>Accueil des participants : 		</a:t>
            </a:r>
          </a:p>
          <a:p>
            <a:pPr indent="-285750">
              <a:buFont typeface="Wingdings" pitchFamily="2" charset="2"/>
              <a:buChar char="Ø"/>
            </a:pPr>
            <a:r>
              <a:rPr lang="fr-FR" sz="5500" i="1" dirty="0">
                <a:ln/>
                <a:latin typeface="Arial Rounded MT Bold" pitchFamily="34" charset="0"/>
              </a:rPr>
              <a:t>Respects pour nos disparus</a:t>
            </a:r>
          </a:p>
          <a:p>
            <a:pPr indent="-285750">
              <a:buFont typeface="Wingdings" pitchFamily="2" charset="2"/>
              <a:buChar char="Ø"/>
            </a:pPr>
            <a:r>
              <a:rPr lang="fr-FR" sz="5500" i="1" dirty="0">
                <a:ln/>
                <a:latin typeface="Arial Rounded MT Bold" pitchFamily="34" charset="0"/>
              </a:rPr>
              <a:t>Rapport moral : 	</a:t>
            </a:r>
          </a:p>
          <a:p>
            <a:pPr indent="-285750">
              <a:buFont typeface="Wingdings" pitchFamily="2" charset="2"/>
              <a:buChar char="Ø"/>
            </a:pPr>
            <a:r>
              <a:rPr lang="fr-FR" sz="5500" i="1" dirty="0">
                <a:ln/>
                <a:latin typeface="Arial Rounded MT Bold" pitchFamily="34" charset="0"/>
              </a:rPr>
              <a:t>Rapport financier 2018 	</a:t>
            </a:r>
          </a:p>
          <a:p>
            <a:pPr indent="-285750">
              <a:buFont typeface="Wingdings" pitchFamily="2" charset="2"/>
              <a:buChar char="Ø"/>
            </a:pPr>
            <a:r>
              <a:rPr lang="fr-FR" sz="5500" i="1" dirty="0">
                <a:ln/>
                <a:latin typeface="Arial Rounded MT Bold" pitchFamily="34" charset="0"/>
              </a:rPr>
              <a:t>Quitus au trésorier	</a:t>
            </a:r>
          </a:p>
          <a:p>
            <a:pPr indent="-285750">
              <a:buFont typeface="Wingdings" pitchFamily="2" charset="2"/>
              <a:buChar char="Ø"/>
            </a:pPr>
            <a:r>
              <a:rPr lang="fr-FR" sz="5500" i="1" dirty="0">
                <a:ln/>
                <a:latin typeface="Arial Rounded MT Bold" pitchFamily="34" charset="0"/>
              </a:rPr>
              <a:t>Présentation du budget prévisionnel et vote de ce budget</a:t>
            </a:r>
          </a:p>
          <a:p>
            <a:pPr indent="-285750">
              <a:buFont typeface="Wingdings" pitchFamily="2" charset="2"/>
              <a:buChar char="Ø"/>
            </a:pPr>
            <a:r>
              <a:rPr lang="fr-FR" sz="5500" i="1" dirty="0">
                <a:ln/>
                <a:latin typeface="Arial Rounded MT Bold" pitchFamily="34" charset="0"/>
              </a:rPr>
              <a:t> Rapport des commissions	</a:t>
            </a:r>
          </a:p>
          <a:p>
            <a:pPr indent="-285750">
              <a:buFont typeface="Wingdings" pitchFamily="2" charset="2"/>
              <a:buChar char="Ø"/>
            </a:pPr>
            <a:r>
              <a:rPr lang="fr-FR" sz="5500" i="1" dirty="0">
                <a:ln/>
                <a:latin typeface="Arial Rounded MT Bold" pitchFamily="34" charset="0"/>
              </a:rPr>
              <a:t>Arbitrage : Commission sportive.</a:t>
            </a:r>
          </a:p>
          <a:p>
            <a:pPr indent="-285750">
              <a:buFont typeface="Wingdings" pitchFamily="2" charset="2"/>
              <a:buChar char="Ø"/>
            </a:pPr>
            <a:r>
              <a:rPr lang="fr-FR" sz="5500" i="1" dirty="0">
                <a:ln/>
                <a:latin typeface="Arial Rounded MT Bold" pitchFamily="34" charset="0"/>
              </a:rPr>
              <a:t> Questions diverses</a:t>
            </a:r>
          </a:p>
          <a:p>
            <a:pPr indent="-285750">
              <a:buFont typeface="Wingdings" pitchFamily="2" charset="2"/>
              <a:buChar char="Ø"/>
            </a:pPr>
            <a:r>
              <a:rPr lang="fr-FR" sz="5500" i="1" dirty="0">
                <a:ln/>
                <a:latin typeface="Arial Rounded MT Bold" pitchFamily="34" charset="0"/>
              </a:rPr>
              <a:t>Félicitons nos champions: 	</a:t>
            </a:r>
          </a:p>
          <a:p>
            <a:pPr indent="-285750">
              <a:buFont typeface="Wingdings" pitchFamily="2" charset="2"/>
              <a:buChar char="Ø"/>
            </a:pPr>
            <a:r>
              <a:rPr lang="fr-FR" sz="5500" i="1" dirty="0">
                <a:ln/>
                <a:latin typeface="Arial Rounded MT Bold" pitchFamily="34" charset="0"/>
              </a:rPr>
              <a:t>Les médailles de Ronde</a:t>
            </a:r>
          </a:p>
          <a:p>
            <a:pPr indent="-285750"/>
            <a:r>
              <a:rPr lang="fr-FR" sz="5500" dirty="0">
                <a:ln/>
                <a:latin typeface="Arial Rounded MT Bold" pitchFamily="34" charset="0"/>
              </a:rPr>
              <a:t>		</a:t>
            </a:r>
          </a:p>
          <a:p>
            <a:pPr indent="-285750">
              <a:buFont typeface="Wingdings" pitchFamily="2" charset="2"/>
              <a:buChar char="Ø"/>
            </a:pPr>
            <a:endParaRPr lang="fr-FR" sz="5500" dirty="0">
              <a:ln/>
              <a:latin typeface="Arial Rounded MT Bold" pitchFamily="34" charset="0"/>
            </a:endParaRPr>
          </a:p>
          <a:p>
            <a:r>
              <a:rPr lang="fr-FR" i="1" dirty="0">
                <a:ln/>
                <a:latin typeface="Arial Rounded MT Bold" pitchFamily="34" charset="0"/>
              </a:rPr>
              <a:t>Rapport</a:t>
            </a:r>
            <a:endParaRPr lang="fr-FR" dirty="0"/>
          </a:p>
        </p:txBody>
      </p:sp>
      <p:pic>
        <p:nvPicPr>
          <p:cNvPr id="4" name="Picture 1"/>
          <p:cNvPicPr>
            <a:picLocks noChangeAspect="1" noChangeArrowheads="1"/>
          </p:cNvPicPr>
          <p:nvPr/>
        </p:nvPicPr>
        <p:blipFill>
          <a:blip r:embed="rId2" cstate="print"/>
          <a:srcRect/>
          <a:stretch>
            <a:fillRect/>
          </a:stretch>
        </p:blipFill>
        <p:spPr bwMode="auto">
          <a:xfrm>
            <a:off x="0" y="0"/>
            <a:ext cx="9144000" cy="1916832"/>
          </a:xfrm>
          <a:prstGeom prst="rect">
            <a:avLst/>
          </a:prstGeom>
          <a:noFill/>
          <a:ln w="9525">
            <a:noFill/>
            <a:miter lim="800000"/>
            <a:headEnd/>
            <a:tailEnd/>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982133" y="457201"/>
            <a:ext cx="7704667" cy="971550"/>
          </a:xfrm>
        </p:spPr>
        <p:txBody>
          <a:bodyPr/>
          <a:lstStyle/>
          <a:p>
            <a:endParaRPr lang="fr-FR" dirty="0"/>
          </a:p>
        </p:txBody>
      </p:sp>
      <p:sp>
        <p:nvSpPr>
          <p:cNvPr id="6" name="Rectangle 5"/>
          <p:cNvSpPr/>
          <p:nvPr/>
        </p:nvSpPr>
        <p:spPr>
          <a:xfrm>
            <a:off x="2086255" y="3717032"/>
            <a:ext cx="4971489" cy="923330"/>
          </a:xfrm>
          <a:prstGeom prst="rect">
            <a:avLst/>
          </a:prstGeom>
          <a:noFill/>
        </p:spPr>
        <p:txBody>
          <a:bodyPr wrap="none" lIns="91440" tIns="45720" rIns="91440" bIns="4572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fr-FR" sz="5400" b="1" i="1" dirty="0">
                <a:ln/>
                <a:solidFill>
                  <a:srgbClr val="0070C0"/>
                </a:solidFill>
                <a:effectLst>
                  <a:outerShdw blurRad="38100" dist="38100" dir="2700000" algn="tl">
                    <a:srgbClr val="000000">
                      <a:alpha val="43137"/>
                    </a:srgbClr>
                  </a:outerShdw>
                </a:effectLst>
                <a:latin typeface="Arial Rounded MT Bold" pitchFamily="34" charset="0"/>
              </a:rPr>
              <a:t>Rapport Moral</a:t>
            </a:r>
          </a:p>
        </p:txBody>
      </p:sp>
      <p:pic>
        <p:nvPicPr>
          <p:cNvPr id="5" name="Picture 1"/>
          <p:cNvPicPr>
            <a:picLocks noChangeAspect="1" noChangeArrowheads="1"/>
          </p:cNvPicPr>
          <p:nvPr/>
        </p:nvPicPr>
        <p:blipFill>
          <a:blip r:embed="rId2" cstate="print"/>
          <a:srcRect/>
          <a:stretch>
            <a:fillRect/>
          </a:stretch>
        </p:blipFill>
        <p:spPr bwMode="auto">
          <a:xfrm>
            <a:off x="0" y="0"/>
            <a:ext cx="9144000" cy="1428750"/>
          </a:xfrm>
          <a:prstGeom prst="rect">
            <a:avLst/>
          </a:prstGeom>
          <a:noFill/>
          <a:ln w="9525">
            <a:noFill/>
            <a:miter lim="800000"/>
            <a:headEnd/>
            <a:tailEnd/>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982133" y="457201"/>
            <a:ext cx="7704667" cy="1171599"/>
          </a:xfrm>
        </p:spPr>
        <p:txBody>
          <a:bodyPr/>
          <a:lstStyle/>
          <a:p>
            <a:endParaRPr lang="fr-FR" dirty="0"/>
          </a:p>
        </p:txBody>
      </p:sp>
      <p:sp>
        <p:nvSpPr>
          <p:cNvPr id="6" name="Espace réservé du contenu 5"/>
          <p:cNvSpPr>
            <a:spLocks noGrp="1"/>
          </p:cNvSpPr>
          <p:nvPr>
            <p:ph idx="1"/>
          </p:nvPr>
        </p:nvSpPr>
        <p:spPr/>
        <p:txBody>
          <a:bodyPr/>
          <a:lstStyle/>
          <a:p>
            <a:pPr algn="ctr"/>
            <a:r>
              <a:rPr lang="fr-FR" dirty="0">
                <a:latin typeface="Arial Rounded MT Bold" panose="020F0704030504030204" pitchFamily="34" charset="0"/>
              </a:rPr>
              <a:t>En 2018</a:t>
            </a:r>
          </a:p>
          <a:p>
            <a:pPr algn="ctr"/>
            <a:r>
              <a:rPr lang="fr-FR" dirty="0">
                <a:latin typeface="Arial Rounded MT Bold" panose="020F0704030504030204" pitchFamily="34" charset="0"/>
              </a:rPr>
              <a:t>cinq réunions du comité directeur</a:t>
            </a:r>
          </a:p>
          <a:p>
            <a:pPr algn="ctr"/>
            <a:r>
              <a:rPr lang="fr-FR" dirty="0">
                <a:latin typeface="Arial Rounded MT Bold" panose="020F0704030504030204" pitchFamily="34" charset="0"/>
              </a:rPr>
              <a:t>Site de la Ronde</a:t>
            </a:r>
          </a:p>
          <a:p>
            <a:pPr marL="0" indent="0" algn="ctr">
              <a:buNone/>
            </a:pPr>
            <a:r>
              <a:rPr lang="fr-FR" dirty="0">
                <a:latin typeface="Arial Rounded MT Bold" panose="020F0704030504030204" pitchFamily="34" charset="0"/>
              </a:rPr>
              <a:t>La coupe  de Ligue par équipe de Ronde</a:t>
            </a:r>
          </a:p>
          <a:p>
            <a:pPr marL="0" indent="0" algn="ctr">
              <a:buNone/>
            </a:pPr>
            <a:r>
              <a:rPr lang="fr-FR" dirty="0">
                <a:latin typeface="Arial Rounded MT Bold" panose="020F0704030504030204" pitchFamily="34" charset="0"/>
              </a:rPr>
              <a:t>Organisation de la DR Promo du 1</a:t>
            </a:r>
            <a:r>
              <a:rPr lang="fr-FR" baseline="30000" dirty="0">
                <a:latin typeface="Arial Rounded MT Bold" panose="020F0704030504030204" pitchFamily="34" charset="0"/>
              </a:rPr>
              <a:t>er</a:t>
            </a:r>
            <a:r>
              <a:rPr lang="fr-FR" dirty="0">
                <a:latin typeface="Arial Rounded MT Bold" panose="020F0704030504030204" pitchFamily="34" charset="0"/>
              </a:rPr>
              <a:t> mai </a:t>
            </a:r>
          </a:p>
          <a:p>
            <a:pPr marL="0" indent="0" algn="ctr">
              <a:buNone/>
            </a:pPr>
            <a:r>
              <a:rPr lang="fr-FR" dirty="0">
                <a:latin typeface="Arial Rounded MT Bold" panose="020F0704030504030204" pitchFamily="34" charset="0"/>
              </a:rPr>
              <a:t>du TRJ le 8 mai.</a:t>
            </a:r>
          </a:p>
        </p:txBody>
      </p:sp>
      <p:pic>
        <p:nvPicPr>
          <p:cNvPr id="4" name="Picture 1"/>
          <p:cNvPicPr>
            <a:picLocks noChangeAspect="1" noChangeArrowheads="1"/>
          </p:cNvPicPr>
          <p:nvPr/>
        </p:nvPicPr>
        <p:blipFill>
          <a:blip r:embed="rId2" cstate="print"/>
          <a:srcRect/>
          <a:stretch>
            <a:fillRect/>
          </a:stretch>
        </p:blipFill>
        <p:spPr bwMode="auto">
          <a:xfrm>
            <a:off x="0" y="0"/>
            <a:ext cx="9144000" cy="1700808"/>
          </a:xfrm>
          <a:prstGeom prst="rect">
            <a:avLst/>
          </a:prstGeom>
          <a:noFill/>
          <a:ln w="9525">
            <a:noFill/>
            <a:miter lim="800000"/>
            <a:headEnd/>
            <a:tailEnd/>
          </a:ln>
        </p:spPr>
      </p:pic>
    </p:spTree>
    <p:extLst>
      <p:ext uri="{BB962C8B-B14F-4D97-AF65-F5344CB8AC3E}">
        <p14:creationId xmlns:p14="http://schemas.microsoft.com/office/powerpoint/2010/main" xmlns="" val="6358899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179512" y="2204864"/>
            <a:ext cx="8856984" cy="4320480"/>
          </a:xfrm>
        </p:spPr>
        <p:txBody>
          <a:bodyPr>
            <a:normAutofit fontScale="85000" lnSpcReduction="20000"/>
          </a:bodyPr>
          <a:lstStyle/>
          <a:p>
            <a:pPr marL="137160" indent="0" algn="ctr">
              <a:buNone/>
            </a:pPr>
            <a:r>
              <a:rPr lang="fr-FR" sz="4400" b="1" i="1" dirty="0">
                <a:solidFill>
                  <a:srgbClr val="0070C0"/>
                </a:solidFill>
                <a:effectLst>
                  <a:outerShdw blurRad="38100" dist="38100" dir="2700000" algn="tl">
                    <a:srgbClr val="000000">
                      <a:alpha val="43137"/>
                    </a:srgbClr>
                  </a:outerShdw>
                </a:effectLst>
                <a:latin typeface="Arial Rounded MT Bold" pitchFamily="34" charset="0"/>
              </a:rPr>
              <a:t>EFFECTIF DE LA RONDE 2018</a:t>
            </a:r>
          </a:p>
          <a:p>
            <a:pPr marL="137160" indent="0" algn="ctr">
              <a:buNone/>
            </a:pPr>
            <a:endParaRPr lang="fr-FR" u="sng" dirty="0">
              <a:solidFill>
                <a:schemeClr val="bg1">
                  <a:lumMod val="85000"/>
                  <a:lumOff val="15000"/>
                </a:schemeClr>
              </a:solidFill>
              <a:effectLst>
                <a:outerShdw blurRad="38100" dist="38100" dir="2700000" algn="tl">
                  <a:srgbClr val="000000">
                    <a:alpha val="43137"/>
                  </a:srgbClr>
                </a:outerShdw>
              </a:effectLst>
              <a:latin typeface="Arial Rounded MT Bold" pitchFamily="34" charset="0"/>
            </a:endParaRPr>
          </a:p>
          <a:p>
            <a:pPr marL="137160" indent="0" algn="ctr">
              <a:buNone/>
            </a:pPr>
            <a:r>
              <a:rPr lang="fr-FR" sz="4600" dirty="0">
                <a:effectLst>
                  <a:outerShdw blurRad="38100" dist="38100" dir="2700000" algn="tl">
                    <a:srgbClr val="000000">
                      <a:alpha val="43137"/>
                    </a:srgbClr>
                  </a:outerShdw>
                </a:effectLst>
                <a:latin typeface="Arial Rounded MT Bold" pitchFamily="34" charset="0"/>
              </a:rPr>
              <a:t>292 licenciés au 30 08 2018</a:t>
            </a:r>
          </a:p>
          <a:p>
            <a:pPr marL="137160" indent="0" algn="ctr">
              <a:buNone/>
            </a:pPr>
            <a:r>
              <a:rPr lang="fr-FR" sz="2800" dirty="0">
                <a:effectLst>
                  <a:outerShdw blurRad="38100" dist="38100" dir="2700000" algn="tl">
                    <a:srgbClr val="000000">
                      <a:alpha val="43137"/>
                    </a:srgbClr>
                  </a:outerShdw>
                </a:effectLst>
                <a:latin typeface="Arial Rounded MT Bold" pitchFamily="34" charset="0"/>
              </a:rPr>
              <a:t>Repartis sur 13 clubs compagnies</a:t>
            </a:r>
          </a:p>
          <a:p>
            <a:pPr marL="137160" indent="0" algn="ctr">
              <a:buNone/>
            </a:pPr>
            <a:r>
              <a:rPr lang="fr-FR" sz="2800" dirty="0">
                <a:effectLst>
                  <a:outerShdw blurRad="38100" dist="38100" dir="2700000" algn="tl">
                    <a:srgbClr val="000000">
                      <a:alpha val="43137"/>
                    </a:srgbClr>
                  </a:outerShdw>
                </a:effectLst>
                <a:latin typeface="Arial Rounded MT Bold" pitchFamily="34" charset="0"/>
              </a:rPr>
              <a:t>2 ont moins de 10 licenciés</a:t>
            </a:r>
          </a:p>
          <a:p>
            <a:pPr marL="137160" indent="0" algn="ctr">
              <a:buNone/>
            </a:pPr>
            <a:r>
              <a:rPr lang="fr-FR" sz="2800" dirty="0">
                <a:effectLst>
                  <a:outerShdw blurRad="38100" dist="38100" dir="2700000" algn="tl">
                    <a:srgbClr val="000000">
                      <a:alpha val="43137"/>
                    </a:srgbClr>
                  </a:outerShdw>
                </a:effectLst>
                <a:latin typeface="Arial Rounded MT Bold" pitchFamily="34" charset="0"/>
              </a:rPr>
              <a:t>8 ont entre 10 et 20 licenciés</a:t>
            </a:r>
          </a:p>
          <a:p>
            <a:pPr marL="137160" indent="0" algn="ctr">
              <a:buNone/>
            </a:pPr>
            <a:r>
              <a:rPr lang="fr-FR" sz="2800" dirty="0">
                <a:effectLst>
                  <a:outerShdw blurRad="38100" dist="38100" dir="2700000" algn="tl">
                    <a:srgbClr val="000000">
                      <a:alpha val="43137"/>
                    </a:srgbClr>
                  </a:outerShdw>
                </a:effectLst>
                <a:latin typeface="Arial Rounded MT Bold" pitchFamily="34" charset="0"/>
              </a:rPr>
              <a:t>2 ont entre 20 et 25 licenciés</a:t>
            </a:r>
          </a:p>
          <a:p>
            <a:pPr marL="137160" indent="0" algn="ctr">
              <a:buNone/>
            </a:pPr>
            <a:r>
              <a:rPr lang="fr-FR" sz="2800" dirty="0">
                <a:effectLst>
                  <a:outerShdw blurRad="38100" dist="38100" dir="2700000" algn="tl">
                    <a:srgbClr val="000000">
                      <a:alpha val="43137"/>
                    </a:srgbClr>
                  </a:outerShdw>
                </a:effectLst>
                <a:latin typeface="Arial Rounded MT Bold" pitchFamily="34" charset="0"/>
              </a:rPr>
              <a:t>1 avec plus de 100 licenciés</a:t>
            </a:r>
          </a:p>
          <a:p>
            <a:pPr marL="137160" indent="0" algn="ctr">
              <a:buNone/>
            </a:pPr>
            <a:endParaRPr lang="fr-FR" sz="1600" dirty="0">
              <a:solidFill>
                <a:schemeClr val="bg1">
                  <a:lumMod val="85000"/>
                  <a:lumOff val="15000"/>
                </a:schemeClr>
              </a:solidFill>
              <a:latin typeface="Arial Rounded MT Bold" pitchFamily="34" charset="0"/>
            </a:endParaRPr>
          </a:p>
          <a:p>
            <a:pPr marL="137160" indent="0" algn="ctr">
              <a:buNone/>
            </a:pPr>
            <a:r>
              <a:rPr lang="fr-FR" sz="1600" dirty="0">
                <a:solidFill>
                  <a:schemeClr val="bg1">
                    <a:lumMod val="85000"/>
                    <a:lumOff val="15000"/>
                  </a:schemeClr>
                </a:solidFill>
                <a:latin typeface="Arial Rounded MT Bold" pitchFamily="34" charset="0"/>
              </a:rPr>
              <a:t>r</a:t>
            </a:r>
            <a:br>
              <a:rPr lang="fr-FR" sz="1600" dirty="0">
                <a:solidFill>
                  <a:schemeClr val="bg1">
                    <a:lumMod val="85000"/>
                    <a:lumOff val="15000"/>
                  </a:schemeClr>
                </a:solidFill>
                <a:latin typeface="Arial Rounded MT Bold" pitchFamily="34" charset="0"/>
              </a:rPr>
            </a:br>
            <a:r>
              <a:rPr lang="fr-FR" sz="1600" dirty="0">
                <a:solidFill>
                  <a:schemeClr val="bg1">
                    <a:lumMod val="85000"/>
                    <a:lumOff val="15000"/>
                  </a:schemeClr>
                </a:solidFill>
                <a:latin typeface="Arial Rounded MT Bold" pitchFamily="34" charset="0"/>
              </a:rPr>
              <a:t>repartis</a:t>
            </a:r>
            <a:endParaRPr lang="fr-FR" i="1" dirty="0">
              <a:solidFill>
                <a:schemeClr val="bg1">
                  <a:lumMod val="85000"/>
                  <a:lumOff val="15000"/>
                </a:schemeClr>
              </a:solidFill>
              <a:latin typeface="Arial Rounded MT Bold" pitchFamily="34" charset="0"/>
            </a:endParaRPr>
          </a:p>
        </p:txBody>
      </p:sp>
      <p:pic>
        <p:nvPicPr>
          <p:cNvPr id="4" name="Picture 1"/>
          <p:cNvPicPr>
            <a:picLocks noChangeAspect="1" noChangeArrowheads="1"/>
          </p:cNvPicPr>
          <p:nvPr/>
        </p:nvPicPr>
        <p:blipFill>
          <a:blip r:embed="rId2" cstate="print"/>
          <a:srcRect/>
          <a:stretch>
            <a:fillRect/>
          </a:stretch>
        </p:blipFill>
        <p:spPr bwMode="auto">
          <a:xfrm>
            <a:off x="0" y="0"/>
            <a:ext cx="9144000" cy="1700808"/>
          </a:xfrm>
          <a:prstGeom prst="rect">
            <a:avLst/>
          </a:prstGeom>
          <a:noFill/>
          <a:ln w="9525">
            <a:noFill/>
            <a:miter lim="800000"/>
            <a:headEnd/>
            <a:tailEnd/>
          </a:ln>
        </p:spPr>
      </p:pic>
    </p:spTree>
    <p:extLst>
      <p:ext uri="{BB962C8B-B14F-4D97-AF65-F5344CB8AC3E}">
        <p14:creationId xmlns:p14="http://schemas.microsoft.com/office/powerpoint/2010/main" xmlns="" val="41924458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982133" y="457201"/>
            <a:ext cx="7704667" cy="971550"/>
          </a:xfrm>
        </p:spPr>
        <p:txBody>
          <a:bodyPr/>
          <a:lstStyle/>
          <a:p>
            <a:r>
              <a:rPr lang="fr-FR" dirty="0"/>
              <a:t>197</a:t>
            </a:r>
          </a:p>
        </p:txBody>
      </p:sp>
      <p:sp>
        <p:nvSpPr>
          <p:cNvPr id="3" name="Espace réservé du contenu 2"/>
          <p:cNvSpPr>
            <a:spLocks noGrp="1"/>
          </p:cNvSpPr>
          <p:nvPr>
            <p:ph idx="1"/>
          </p:nvPr>
        </p:nvSpPr>
        <p:spPr>
          <a:xfrm>
            <a:off x="982133" y="2060848"/>
            <a:ext cx="7704667" cy="3938968"/>
          </a:xfrm>
        </p:spPr>
        <p:txBody>
          <a:bodyPr/>
          <a:lstStyle/>
          <a:p>
            <a:r>
              <a:rPr lang="fr-FR" sz="2800" i="1" dirty="0">
                <a:effectLst>
                  <a:outerShdw blurRad="38100" dist="38100" dir="2700000" algn="tl">
                    <a:srgbClr val="000000">
                      <a:alpha val="43137"/>
                    </a:srgbClr>
                  </a:outerShdw>
                </a:effectLst>
                <a:latin typeface="Arial Rounded MT Bold" panose="020F0704030504030204" pitchFamily="34" charset="0"/>
              </a:rPr>
              <a:t>Répartition des licences</a:t>
            </a:r>
          </a:p>
          <a:p>
            <a:pPr algn="ctr"/>
            <a:r>
              <a:rPr lang="fr-FR" sz="2800" i="1" dirty="0">
                <a:effectLst>
                  <a:outerShdw blurRad="38100" dist="38100" dir="2700000" algn="tl">
                    <a:srgbClr val="000000">
                      <a:alpha val="43137"/>
                    </a:srgbClr>
                  </a:outerShdw>
                </a:effectLst>
                <a:latin typeface="Arial Rounded MT Bold" panose="020F0704030504030204" pitchFamily="34" charset="0"/>
              </a:rPr>
              <a:t>Hommes   213</a:t>
            </a:r>
          </a:p>
          <a:p>
            <a:pPr algn="ctr"/>
            <a:r>
              <a:rPr lang="fr-FR" sz="2800" i="1" dirty="0">
                <a:effectLst>
                  <a:outerShdw blurRad="38100" dist="38100" dir="2700000" algn="tl">
                    <a:srgbClr val="000000">
                      <a:alpha val="43137"/>
                    </a:srgbClr>
                  </a:outerShdw>
                </a:effectLst>
                <a:latin typeface="Arial Rounded MT Bold" panose="020F0704030504030204" pitchFamily="34" charset="0"/>
              </a:rPr>
              <a:t>Femmes       79</a:t>
            </a:r>
          </a:p>
          <a:p>
            <a:endParaRPr lang="fr-FR" dirty="0"/>
          </a:p>
        </p:txBody>
      </p:sp>
      <p:pic>
        <p:nvPicPr>
          <p:cNvPr id="4" name="Picture 1"/>
          <p:cNvPicPr>
            <a:picLocks noChangeAspect="1" noChangeArrowheads="1"/>
          </p:cNvPicPr>
          <p:nvPr/>
        </p:nvPicPr>
        <p:blipFill>
          <a:blip r:embed="rId2" cstate="print"/>
          <a:srcRect/>
          <a:stretch>
            <a:fillRect/>
          </a:stretch>
        </p:blipFill>
        <p:spPr bwMode="auto">
          <a:xfrm>
            <a:off x="0" y="0"/>
            <a:ext cx="9144000" cy="1772816"/>
          </a:xfrm>
          <a:prstGeom prst="rect">
            <a:avLst/>
          </a:prstGeom>
          <a:noFill/>
          <a:ln w="9525">
            <a:no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2CE668DE-F8E3-4A3E-A274-F5E23B7CC539}"/>
              </a:ext>
            </a:extLst>
          </p:cNvPr>
          <p:cNvSpPr>
            <a:spLocks noGrp="1"/>
          </p:cNvSpPr>
          <p:nvPr>
            <p:ph type="title"/>
          </p:nvPr>
        </p:nvSpPr>
        <p:spPr/>
        <p:txBody>
          <a:bodyPr/>
          <a:lstStyle/>
          <a:p>
            <a:r>
              <a:rPr lang="fr-FR" dirty="0"/>
              <a:t>Les catégories 2017/2018</a:t>
            </a:r>
          </a:p>
        </p:txBody>
      </p:sp>
      <p:graphicFrame>
        <p:nvGraphicFramePr>
          <p:cNvPr id="6" name="Espace réservé du contenu 5">
            <a:extLst>
              <a:ext uri="{FF2B5EF4-FFF2-40B4-BE49-F238E27FC236}">
                <a16:creationId xmlns:a16="http://schemas.microsoft.com/office/drawing/2014/main" xmlns="" id="{7AE7BC3E-3610-4359-9622-99DB8BD03BC4}"/>
              </a:ext>
            </a:extLst>
          </p:cNvPr>
          <p:cNvGraphicFramePr>
            <a:graphicFrameLocks noGrp="1"/>
          </p:cNvGraphicFramePr>
          <p:nvPr>
            <p:ph idx="1"/>
            <p:extLst>
              <p:ext uri="{D42A27DB-BD31-4B8C-83A1-F6EECF244321}">
                <p14:modId xmlns:p14="http://schemas.microsoft.com/office/powerpoint/2010/main" xmlns="" val="2270853869"/>
              </p:ext>
            </p:extLst>
          </p:nvPr>
        </p:nvGraphicFramePr>
        <p:xfrm>
          <a:off x="1115616" y="1628800"/>
          <a:ext cx="7418784" cy="4824536"/>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xmlns="" val="34007106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899592" y="1844824"/>
            <a:ext cx="7704667" cy="593577"/>
          </a:xfrm>
        </p:spPr>
        <p:txBody>
          <a:bodyPr>
            <a:normAutofit/>
          </a:bodyPr>
          <a:lstStyle/>
          <a:p>
            <a:r>
              <a:rPr lang="fr-FR" sz="2400" i="1" dirty="0">
                <a:latin typeface="Arial Rounded MT Bold" panose="020F0704030504030204" pitchFamily="34" charset="0"/>
              </a:rPr>
              <a:t>Les subventions</a:t>
            </a:r>
          </a:p>
        </p:txBody>
      </p:sp>
      <p:sp>
        <p:nvSpPr>
          <p:cNvPr id="8" name="Espace réservé du contenu 7"/>
          <p:cNvSpPr>
            <a:spLocks noGrp="1"/>
          </p:cNvSpPr>
          <p:nvPr>
            <p:ph idx="1"/>
          </p:nvPr>
        </p:nvSpPr>
        <p:spPr>
          <a:xfrm>
            <a:off x="1942415" y="2636912"/>
            <a:ext cx="6591985" cy="3274310"/>
          </a:xfrm>
        </p:spPr>
        <p:txBody>
          <a:bodyPr/>
          <a:lstStyle/>
          <a:p>
            <a:pPr fontAlgn="t"/>
            <a:r>
              <a:rPr lang="fr-FR" sz="1800" dirty="0"/>
              <a:t>CNDS Cet organisme est supprimé, nous sommes en attente d’information.</a:t>
            </a:r>
            <a:endParaRPr lang="fr-FR" dirty="0"/>
          </a:p>
          <a:p>
            <a:pPr fontAlgn="t"/>
            <a:r>
              <a:rPr lang="fr-FR" sz="1800" dirty="0"/>
              <a:t>Conseil Départemental.</a:t>
            </a:r>
          </a:p>
          <a:p>
            <a:pPr fontAlgn="t"/>
            <a:r>
              <a:rPr lang="fr-FR" sz="1800" dirty="0"/>
              <a:t>Les dossiers seront sur le site du département.</a:t>
            </a:r>
          </a:p>
          <a:p>
            <a:pPr fontAlgn="t"/>
            <a:r>
              <a:rPr lang="fr-FR" dirty="0"/>
              <a:t>Le Conseil Régional, voir les possibilités de subventions sur le site du conseil régional des Hauts de France.</a:t>
            </a:r>
            <a:endParaRPr lang="fr-FR" sz="1800" dirty="0"/>
          </a:p>
          <a:p>
            <a:endParaRPr lang="fr-FR" dirty="0"/>
          </a:p>
        </p:txBody>
      </p:sp>
      <p:pic>
        <p:nvPicPr>
          <p:cNvPr id="5" name="Picture 1"/>
          <p:cNvPicPr>
            <a:picLocks noChangeAspect="1" noChangeArrowheads="1"/>
          </p:cNvPicPr>
          <p:nvPr/>
        </p:nvPicPr>
        <p:blipFill>
          <a:blip r:embed="rId2" cstate="print"/>
          <a:srcRect/>
          <a:stretch>
            <a:fillRect/>
          </a:stretch>
        </p:blipFill>
        <p:spPr bwMode="auto">
          <a:xfrm>
            <a:off x="-41805" y="-49696"/>
            <a:ext cx="9144000" cy="1988840"/>
          </a:xfrm>
          <a:prstGeom prst="rect">
            <a:avLst/>
          </a:prstGeom>
          <a:noFill/>
          <a:ln w="9525">
            <a:noFill/>
            <a:miter lim="800000"/>
            <a:headEnd/>
            <a:tailEnd/>
          </a:ln>
        </p:spPr>
      </p:pic>
    </p:spTree>
    <p:extLst>
      <p:ext uri="{BB962C8B-B14F-4D97-AF65-F5344CB8AC3E}">
        <p14:creationId xmlns:p14="http://schemas.microsoft.com/office/powerpoint/2010/main" xmlns="" val="27179432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982133" y="1556792"/>
            <a:ext cx="7704667" cy="1440160"/>
          </a:xfrm>
        </p:spPr>
        <p:txBody>
          <a:bodyPr>
            <a:normAutofit/>
          </a:bodyPr>
          <a:lstStyle/>
          <a:p>
            <a:r>
              <a:rPr lang="fr-FR" sz="2400" b="1" i="1" dirty="0">
                <a:effectLst>
                  <a:outerShdw blurRad="38100" dist="38100" dir="2700000" algn="tl">
                    <a:srgbClr val="000000">
                      <a:alpha val="43137"/>
                    </a:srgbClr>
                  </a:outerShdw>
                </a:effectLst>
                <a:latin typeface="Arial Rounded MT Bold" panose="020F0704030504030204" pitchFamily="34" charset="0"/>
              </a:rPr>
              <a:t>Projet</a:t>
            </a:r>
          </a:p>
        </p:txBody>
      </p:sp>
      <p:sp>
        <p:nvSpPr>
          <p:cNvPr id="15" name="Espace réservé du contenu 14"/>
          <p:cNvSpPr>
            <a:spLocks noGrp="1"/>
          </p:cNvSpPr>
          <p:nvPr>
            <p:ph idx="1"/>
          </p:nvPr>
        </p:nvSpPr>
        <p:spPr>
          <a:xfrm>
            <a:off x="1942415" y="2204864"/>
            <a:ext cx="6591985" cy="3706358"/>
          </a:xfrm>
        </p:spPr>
        <p:txBody>
          <a:bodyPr/>
          <a:lstStyle/>
          <a:p>
            <a:r>
              <a:rPr lang="fr-FR" dirty="0"/>
              <a:t>Le devenir des Rondes est incertain.</a:t>
            </a:r>
          </a:p>
          <a:p>
            <a:r>
              <a:rPr lang="fr-FR" dirty="0"/>
              <a:t>Comme nous en avons fait part l’an dernier, nous ne savons toujours pas si le regroupement de clubs compagnies doit se faire autour des communautés de communes où suivant les affinités de chacun. </a:t>
            </a:r>
          </a:p>
        </p:txBody>
      </p:sp>
      <p:pic>
        <p:nvPicPr>
          <p:cNvPr id="4" name="Picture 1"/>
          <p:cNvPicPr>
            <a:picLocks noChangeAspect="1" noChangeArrowheads="1"/>
          </p:cNvPicPr>
          <p:nvPr/>
        </p:nvPicPr>
        <p:blipFill>
          <a:blip r:embed="rId2" cstate="print"/>
          <a:srcRect/>
          <a:stretch>
            <a:fillRect/>
          </a:stretch>
        </p:blipFill>
        <p:spPr bwMode="auto">
          <a:xfrm>
            <a:off x="-41805" y="-49696"/>
            <a:ext cx="9144000" cy="1988840"/>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982133" y="457201"/>
            <a:ext cx="7704667" cy="1315615"/>
          </a:xfrm>
        </p:spPr>
        <p:txBody>
          <a:bodyPr/>
          <a:lstStyle/>
          <a:p>
            <a:endParaRPr lang="fr-FR" dirty="0"/>
          </a:p>
        </p:txBody>
      </p:sp>
      <p:sp>
        <p:nvSpPr>
          <p:cNvPr id="3" name="Espace réservé du contenu 2"/>
          <p:cNvSpPr>
            <a:spLocks noGrp="1"/>
          </p:cNvSpPr>
          <p:nvPr>
            <p:ph idx="1"/>
          </p:nvPr>
        </p:nvSpPr>
        <p:spPr/>
        <p:txBody>
          <a:bodyPr/>
          <a:lstStyle/>
          <a:p>
            <a:pPr algn="ctr"/>
            <a:r>
              <a:rPr lang="fr-FR" b="1" i="1" dirty="0">
                <a:effectLst>
                  <a:outerShdw blurRad="38100" dist="38100" dir="2700000" algn="tl">
                    <a:srgbClr val="000000">
                      <a:alpha val="43137"/>
                    </a:srgbClr>
                  </a:outerShdw>
                </a:effectLst>
                <a:latin typeface="Arial Rounded MT Bold" panose="020F0704030504030204" pitchFamily="34" charset="0"/>
              </a:rPr>
              <a:t>Rapport Financier</a:t>
            </a:r>
          </a:p>
          <a:p>
            <a:pPr algn="ctr"/>
            <a:r>
              <a:rPr lang="fr-FR" b="1" i="1" dirty="0">
                <a:effectLst>
                  <a:outerShdw blurRad="38100" dist="38100" dir="2700000" algn="tl">
                    <a:srgbClr val="000000">
                      <a:alpha val="43137"/>
                    </a:srgbClr>
                  </a:outerShdw>
                </a:effectLst>
                <a:latin typeface="Arial Rounded MT Bold" panose="020F0704030504030204" pitchFamily="34" charset="0"/>
              </a:rPr>
              <a:t>Quitus au Trésorier</a:t>
            </a:r>
          </a:p>
          <a:p>
            <a:pPr marL="0" indent="0" algn="ctr">
              <a:buNone/>
            </a:pPr>
            <a:endParaRPr lang="fr-FR" b="1" i="1" dirty="0">
              <a:effectLst>
                <a:outerShdw blurRad="38100" dist="38100" dir="2700000" algn="tl">
                  <a:srgbClr val="000000">
                    <a:alpha val="43137"/>
                  </a:srgbClr>
                </a:outerShdw>
              </a:effectLst>
              <a:latin typeface="Arial Rounded MT Bold" panose="020F0704030504030204" pitchFamily="34" charset="0"/>
            </a:endParaRPr>
          </a:p>
          <a:p>
            <a:pPr algn="ctr"/>
            <a:r>
              <a:rPr lang="fr-FR" b="1" i="1" dirty="0">
                <a:effectLst>
                  <a:outerShdw blurRad="38100" dist="38100" dir="2700000" algn="tl">
                    <a:srgbClr val="000000">
                      <a:alpha val="43137"/>
                    </a:srgbClr>
                  </a:outerShdw>
                </a:effectLst>
                <a:latin typeface="Arial Rounded MT Bold" panose="020F0704030504030204" pitchFamily="34" charset="0"/>
              </a:rPr>
              <a:t>Budget Prévisionnel</a:t>
            </a:r>
          </a:p>
        </p:txBody>
      </p:sp>
      <p:pic>
        <p:nvPicPr>
          <p:cNvPr id="4" name="Picture 1"/>
          <p:cNvPicPr>
            <a:picLocks noChangeAspect="1" noChangeArrowheads="1"/>
          </p:cNvPicPr>
          <p:nvPr/>
        </p:nvPicPr>
        <p:blipFill>
          <a:blip r:embed="rId2" cstate="print"/>
          <a:srcRect/>
          <a:stretch>
            <a:fillRect/>
          </a:stretch>
        </p:blipFill>
        <p:spPr bwMode="auto">
          <a:xfrm>
            <a:off x="0" y="0"/>
            <a:ext cx="9144000" cy="1772816"/>
          </a:xfrm>
          <a:prstGeom prst="rect">
            <a:avLst/>
          </a:prstGeom>
          <a:noFill/>
          <a:ln w="9525">
            <a:noFill/>
            <a:miter lim="800000"/>
            <a:headEnd/>
            <a:tailEnd/>
          </a:ln>
        </p:spPr>
      </p:pic>
    </p:spTree>
    <p:extLst>
      <p:ext uri="{BB962C8B-B14F-4D97-AF65-F5344CB8AC3E}">
        <p14:creationId xmlns:p14="http://schemas.microsoft.com/office/powerpoint/2010/main" xmlns="" val="3854662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982133" y="457201"/>
            <a:ext cx="7704667" cy="667543"/>
          </a:xfrm>
        </p:spPr>
        <p:txBody>
          <a:bodyPr>
            <a:normAutofit/>
          </a:bodyPr>
          <a:lstStyle/>
          <a:p>
            <a:endParaRPr lang="fr-FR" dirty="0"/>
          </a:p>
        </p:txBody>
      </p:sp>
      <p:sp>
        <p:nvSpPr>
          <p:cNvPr id="3" name="Espace réservé du contenu 2"/>
          <p:cNvSpPr>
            <a:spLocks noGrp="1"/>
          </p:cNvSpPr>
          <p:nvPr>
            <p:ph idx="1"/>
          </p:nvPr>
        </p:nvSpPr>
        <p:spPr>
          <a:xfrm>
            <a:off x="982133" y="2636912"/>
            <a:ext cx="7704667" cy="3332816"/>
          </a:xfrm>
        </p:spPr>
        <p:txBody>
          <a:bodyPr/>
          <a:lstStyle/>
          <a:p>
            <a:r>
              <a:rPr lang="fr-FR" dirty="0"/>
              <a:t>Les concours officiels organisés par la Ronde</a:t>
            </a:r>
          </a:p>
          <a:p>
            <a:r>
              <a:rPr lang="fr-FR" b="1" dirty="0"/>
              <a:t>1</a:t>
            </a:r>
            <a:r>
              <a:rPr lang="fr-FR" b="1" baseline="30000" dirty="0"/>
              <a:t>ER</a:t>
            </a:r>
            <a:r>
              <a:rPr lang="fr-FR" b="1" dirty="0"/>
              <a:t> MAI: tir extérieur sur le site de Compiègne</a:t>
            </a:r>
          </a:p>
          <a:p>
            <a:endParaRPr lang="fr-FR" b="1" dirty="0"/>
          </a:p>
          <a:p>
            <a:r>
              <a:rPr lang="fr-FR" b="1" dirty="0"/>
              <a:t>Il est souhaitable d’avoir l’aide d’une ou deux personnes par </a:t>
            </a:r>
            <a:r>
              <a:rPr lang="fr-FR" b="1" dirty="0" err="1"/>
              <a:t>Cies</a:t>
            </a:r>
            <a:r>
              <a:rPr lang="fr-FR" b="1" dirty="0"/>
              <a:t> Clubs.</a:t>
            </a:r>
          </a:p>
          <a:p>
            <a:endParaRPr lang="fr-FR" dirty="0">
              <a:latin typeface="Arial Rounded MT Bold" panose="020F0704030504030204" pitchFamily="34" charset="0"/>
            </a:endParaRPr>
          </a:p>
          <a:p>
            <a:pPr marL="0" indent="0" algn="ctr">
              <a:buNone/>
            </a:pPr>
            <a:endParaRPr lang="fr-FR" b="1" i="1" dirty="0">
              <a:effectLst>
                <a:outerShdw blurRad="38100" dist="38100" dir="2700000" algn="tl">
                  <a:srgbClr val="000000">
                    <a:alpha val="43137"/>
                  </a:srgbClr>
                </a:outerShdw>
              </a:effectLst>
              <a:latin typeface="Arial Rounded MT Bold" panose="020F0704030504030204" pitchFamily="34" charset="0"/>
            </a:endParaRPr>
          </a:p>
        </p:txBody>
      </p:sp>
      <p:pic>
        <p:nvPicPr>
          <p:cNvPr id="4" name="Picture 1"/>
          <p:cNvPicPr>
            <a:picLocks noChangeAspect="1" noChangeArrowheads="1"/>
          </p:cNvPicPr>
          <p:nvPr/>
        </p:nvPicPr>
        <p:blipFill>
          <a:blip r:embed="rId2" cstate="print"/>
          <a:srcRect/>
          <a:stretch>
            <a:fillRect/>
          </a:stretch>
        </p:blipFill>
        <p:spPr bwMode="auto">
          <a:xfrm>
            <a:off x="0" y="0"/>
            <a:ext cx="9144000" cy="1844824"/>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982133" y="457201"/>
            <a:ext cx="7704667" cy="739551"/>
          </a:xfrm>
        </p:spPr>
        <p:txBody>
          <a:bodyPr/>
          <a:lstStyle/>
          <a:p>
            <a:endParaRPr lang="fr-FR" dirty="0"/>
          </a:p>
        </p:txBody>
      </p:sp>
      <p:sp>
        <p:nvSpPr>
          <p:cNvPr id="3" name="Espace réservé du contenu 2"/>
          <p:cNvSpPr>
            <a:spLocks noGrp="1"/>
          </p:cNvSpPr>
          <p:nvPr>
            <p:ph idx="1"/>
          </p:nvPr>
        </p:nvSpPr>
        <p:spPr/>
        <p:txBody>
          <a:bodyPr/>
          <a:lstStyle/>
          <a:p>
            <a:endParaRPr lang="fr-FR" dirty="0"/>
          </a:p>
          <a:p>
            <a:endParaRPr lang="fr-FR" dirty="0"/>
          </a:p>
          <a:p>
            <a:pPr algn="ctr">
              <a:buNone/>
            </a:pPr>
            <a:endParaRPr lang="fr-FR" dirty="0"/>
          </a:p>
          <a:p>
            <a:pPr algn="ctr"/>
            <a:r>
              <a:rPr lang="fr-FR" b="1" i="1" dirty="0">
                <a:effectLst>
                  <a:outerShdw blurRad="38100" dist="38100" dir="2700000" algn="tl">
                    <a:srgbClr val="000000">
                      <a:alpha val="43137"/>
                    </a:srgbClr>
                  </a:outerShdw>
                </a:effectLst>
                <a:latin typeface="Arial Rounded MT Bold" panose="020F0704030504030204" pitchFamily="34" charset="0"/>
              </a:rPr>
              <a:t>RAPPORT DE LA COMMISION SPORTIVE</a:t>
            </a:r>
          </a:p>
        </p:txBody>
      </p:sp>
      <p:pic>
        <p:nvPicPr>
          <p:cNvPr id="4" name="Picture 1"/>
          <p:cNvPicPr>
            <a:picLocks noChangeAspect="1" noChangeArrowheads="1"/>
          </p:cNvPicPr>
          <p:nvPr/>
        </p:nvPicPr>
        <p:blipFill>
          <a:blip r:embed="rId2" cstate="print"/>
          <a:srcRect/>
          <a:stretch>
            <a:fillRect/>
          </a:stretch>
        </p:blipFill>
        <p:spPr bwMode="auto">
          <a:xfrm>
            <a:off x="0" y="0"/>
            <a:ext cx="9144000" cy="1772816"/>
          </a:xfrm>
          <a:prstGeom prst="rect">
            <a:avLst/>
          </a:prstGeom>
          <a:noFill/>
          <a:ln w="9525">
            <a:no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982133" y="457201"/>
            <a:ext cx="7704667" cy="971549"/>
          </a:xfrm>
        </p:spPr>
        <p:txBody>
          <a:bodyPr/>
          <a:lstStyle/>
          <a:p>
            <a:endParaRPr lang="fr-FR" dirty="0"/>
          </a:p>
        </p:txBody>
      </p:sp>
      <p:sp>
        <p:nvSpPr>
          <p:cNvPr id="3" name="Espace réservé du contenu 2"/>
          <p:cNvSpPr>
            <a:spLocks noGrp="1"/>
          </p:cNvSpPr>
          <p:nvPr>
            <p:ph idx="1"/>
          </p:nvPr>
        </p:nvSpPr>
        <p:spPr/>
        <p:txBody>
          <a:bodyPr/>
          <a:lstStyle/>
          <a:p>
            <a:pPr algn="ctr"/>
            <a:r>
              <a:rPr lang="fr-FR" i="1" dirty="0">
                <a:effectLst>
                  <a:outerShdw blurRad="38100" dist="38100" dir="2700000" algn="tl">
                    <a:srgbClr val="000000">
                      <a:alpha val="43137"/>
                    </a:srgbClr>
                  </a:outerShdw>
                </a:effectLst>
                <a:latin typeface="Arial Rounded MT Bold" panose="020F0704030504030204" pitchFamily="34" charset="0"/>
              </a:rPr>
              <a:t>CHAMPIONNAT D’HIVER</a:t>
            </a:r>
          </a:p>
          <a:p>
            <a:pPr algn="ctr"/>
            <a:endParaRPr lang="fr-FR" i="1" dirty="0">
              <a:effectLst>
                <a:outerShdw blurRad="38100" dist="38100" dir="2700000" algn="tl">
                  <a:srgbClr val="000000">
                    <a:alpha val="43137"/>
                  </a:srgbClr>
                </a:outerShdw>
              </a:effectLst>
              <a:latin typeface="Arial Rounded MT Bold" panose="020F0704030504030204" pitchFamily="34" charset="0"/>
            </a:endParaRPr>
          </a:p>
          <a:p>
            <a:r>
              <a:rPr lang="fr-FR" i="1" dirty="0">
                <a:effectLst>
                  <a:outerShdw blurRad="38100" dist="38100" dir="2700000" algn="tl">
                    <a:srgbClr val="000000">
                      <a:alpha val="43137"/>
                    </a:srgbClr>
                  </a:outerShdw>
                </a:effectLst>
                <a:latin typeface="Arial Rounded MT Bold" panose="020F0704030504030204" pitchFamily="34" charset="0"/>
              </a:rPr>
              <a:t>15 équipes ont participées au championnat d’hiver 2018/2019</a:t>
            </a:r>
          </a:p>
          <a:p>
            <a:endParaRPr lang="fr-FR" dirty="0"/>
          </a:p>
          <a:p>
            <a:endParaRPr lang="fr-FR" dirty="0"/>
          </a:p>
          <a:p>
            <a:endParaRPr lang="fr-FR" dirty="0"/>
          </a:p>
        </p:txBody>
      </p:sp>
      <p:pic>
        <p:nvPicPr>
          <p:cNvPr id="4" name="Picture 1"/>
          <p:cNvPicPr>
            <a:picLocks noChangeAspect="1" noChangeArrowheads="1"/>
          </p:cNvPicPr>
          <p:nvPr/>
        </p:nvPicPr>
        <p:blipFill>
          <a:blip r:embed="rId2" cstate="print"/>
          <a:srcRect/>
          <a:stretch>
            <a:fillRect/>
          </a:stretch>
        </p:blipFill>
        <p:spPr bwMode="auto">
          <a:xfrm>
            <a:off x="0" y="116632"/>
            <a:ext cx="9144000" cy="1728192"/>
          </a:xfrm>
          <a:prstGeom prst="rect">
            <a:avLst/>
          </a:prstGeom>
          <a:noFill/>
          <a:ln w="9525">
            <a:noFill/>
            <a:miter lim="800000"/>
            <a:headEnd/>
            <a:tailEnd/>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982133" y="1772817"/>
            <a:ext cx="7704667" cy="894183"/>
          </a:xfrm>
        </p:spPr>
        <p:txBody>
          <a:bodyPr/>
          <a:lstStyle/>
          <a:p>
            <a:r>
              <a:rPr lang="fr-FR" b="1" i="1" dirty="0">
                <a:solidFill>
                  <a:prstClr val="black"/>
                </a:solidFill>
                <a:effectLst>
                  <a:outerShdw blurRad="38100" dist="38100" dir="2700000" algn="tl">
                    <a:srgbClr val="000000">
                      <a:alpha val="43137"/>
                    </a:srgbClr>
                  </a:outerShdw>
                </a:effectLst>
                <a:latin typeface="Arial Rounded MT Bold" panose="020F0704030504030204" pitchFamily="34" charset="0"/>
              </a:rPr>
              <a:t>L’arbitrage</a:t>
            </a:r>
            <a:endParaRPr lang="fr-FR" dirty="0"/>
          </a:p>
        </p:txBody>
      </p:sp>
      <p:sp>
        <p:nvSpPr>
          <p:cNvPr id="3" name="Espace réservé du contenu 2"/>
          <p:cNvSpPr>
            <a:spLocks noGrp="1"/>
          </p:cNvSpPr>
          <p:nvPr>
            <p:ph idx="1"/>
          </p:nvPr>
        </p:nvSpPr>
        <p:spPr>
          <a:xfrm>
            <a:off x="982133" y="2667000"/>
            <a:ext cx="7704667" cy="3284913"/>
          </a:xfrm>
        </p:spPr>
        <p:txBody>
          <a:bodyPr>
            <a:normAutofit/>
          </a:bodyPr>
          <a:lstStyle/>
          <a:p>
            <a:pPr marL="0" indent="0" algn="ctr">
              <a:buNone/>
            </a:pPr>
            <a:endParaRPr lang="fr-FR" sz="1600" b="1" i="1" dirty="0">
              <a:effectLst>
                <a:outerShdw blurRad="38100" dist="38100" dir="2700000" algn="tl">
                  <a:srgbClr val="000000">
                    <a:alpha val="43137"/>
                  </a:srgbClr>
                </a:outerShdw>
              </a:effectLst>
              <a:latin typeface="Arial Rounded MT Bold" panose="020F0704030504030204" pitchFamily="34" charset="0"/>
            </a:endParaRPr>
          </a:p>
          <a:p>
            <a:pPr marL="0" indent="0" algn="ctr">
              <a:buNone/>
            </a:pPr>
            <a:endParaRPr lang="fr-FR" sz="1600" b="1" i="1" dirty="0">
              <a:effectLst>
                <a:outerShdw blurRad="38100" dist="38100" dir="2700000" algn="tl">
                  <a:srgbClr val="000000">
                    <a:alpha val="43137"/>
                  </a:srgbClr>
                </a:outerShdw>
              </a:effectLst>
              <a:latin typeface="Arial Rounded MT Bold" panose="020F0704030504030204" pitchFamily="34" charset="0"/>
            </a:endParaRPr>
          </a:p>
          <a:p>
            <a:pPr marL="0" indent="0" algn="ctr">
              <a:buNone/>
            </a:pPr>
            <a:endParaRPr lang="fr-FR" sz="1600" b="1" i="1" dirty="0">
              <a:effectLst>
                <a:outerShdw blurRad="38100" dist="38100" dir="2700000" algn="tl">
                  <a:srgbClr val="000000">
                    <a:alpha val="43137"/>
                  </a:srgbClr>
                </a:outerShdw>
              </a:effectLst>
              <a:latin typeface="Arial Rounded MT Bold" panose="020F0704030504030204" pitchFamily="34" charset="0"/>
            </a:endParaRPr>
          </a:p>
          <a:p>
            <a:pPr marL="0" indent="0" algn="ctr">
              <a:buNone/>
            </a:pPr>
            <a:endParaRPr lang="fr-FR" sz="1600" b="1" i="1" dirty="0">
              <a:effectLst>
                <a:outerShdw blurRad="38100" dist="38100" dir="2700000" algn="tl">
                  <a:srgbClr val="000000">
                    <a:alpha val="43137"/>
                  </a:srgbClr>
                </a:outerShdw>
              </a:effectLst>
              <a:latin typeface="Arial Rounded MT Bold" panose="020F0704030504030204" pitchFamily="34" charset="0"/>
            </a:endParaRPr>
          </a:p>
          <a:p>
            <a:pPr marL="0" indent="0" algn="ctr">
              <a:buNone/>
            </a:pPr>
            <a:r>
              <a:rPr lang="fr-FR" b="1" i="1" dirty="0">
                <a:effectLst>
                  <a:outerShdw blurRad="38100" dist="38100" dir="2700000" algn="tl">
                    <a:srgbClr val="000000">
                      <a:alpha val="43137"/>
                    </a:srgbClr>
                  </a:outerShdw>
                </a:effectLst>
                <a:latin typeface="Arial Rounded MT Bold" panose="020F0704030504030204" pitchFamily="34" charset="0"/>
              </a:rPr>
              <a:t>Infos Arbitrage</a:t>
            </a:r>
          </a:p>
          <a:p>
            <a:pPr marL="0" indent="0" algn="ctr">
              <a:buNone/>
            </a:pPr>
            <a:r>
              <a:rPr lang="fr-FR" sz="2600" b="1" i="1" dirty="0">
                <a:effectLst>
                  <a:outerShdw blurRad="38100" dist="38100" dir="2700000" algn="tl">
                    <a:srgbClr val="000000">
                      <a:alpha val="43137"/>
                    </a:srgbClr>
                  </a:outerShdw>
                </a:effectLst>
                <a:latin typeface="Arial Rounded MT Bold" panose="020F0704030504030204" pitchFamily="34" charset="0"/>
              </a:rPr>
              <a:t> </a:t>
            </a:r>
            <a:endParaRPr lang="fr-FR" dirty="0"/>
          </a:p>
          <a:p>
            <a:pPr marL="0" indent="0">
              <a:buNone/>
            </a:pPr>
            <a:endParaRPr lang="fr-FR" dirty="0"/>
          </a:p>
          <a:p>
            <a:pPr marL="0" indent="0">
              <a:buNone/>
            </a:pPr>
            <a:endParaRPr lang="fr-FR" dirty="0"/>
          </a:p>
        </p:txBody>
      </p:sp>
      <p:pic>
        <p:nvPicPr>
          <p:cNvPr id="4" name="Picture 1"/>
          <p:cNvPicPr>
            <a:picLocks noChangeAspect="1" noChangeArrowheads="1"/>
          </p:cNvPicPr>
          <p:nvPr/>
        </p:nvPicPr>
        <p:blipFill>
          <a:blip r:embed="rId2" cstate="print"/>
          <a:srcRect/>
          <a:stretch>
            <a:fillRect/>
          </a:stretch>
        </p:blipFill>
        <p:spPr bwMode="auto">
          <a:xfrm>
            <a:off x="6307" y="1"/>
            <a:ext cx="9144000" cy="1772816"/>
          </a:xfrm>
          <a:prstGeom prst="rect">
            <a:avLst/>
          </a:prstGeom>
          <a:noFill/>
          <a:ln w="9525">
            <a:noFill/>
            <a:miter lim="800000"/>
            <a:headEnd/>
            <a:tailEnd/>
          </a:ln>
        </p:spPr>
      </p:pic>
    </p:spTree>
    <p:extLst>
      <p:ext uri="{BB962C8B-B14F-4D97-AF65-F5344CB8AC3E}">
        <p14:creationId xmlns:p14="http://schemas.microsoft.com/office/powerpoint/2010/main" xmlns="" val="28447268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982133" y="457201"/>
            <a:ext cx="7704667" cy="1243607"/>
          </a:xfrm>
        </p:spPr>
        <p:txBody>
          <a:bodyPr/>
          <a:lstStyle/>
          <a:p>
            <a:endParaRPr lang="fr-FR" dirty="0"/>
          </a:p>
        </p:txBody>
      </p:sp>
      <p:sp>
        <p:nvSpPr>
          <p:cNvPr id="3" name="Espace réservé du contenu 2"/>
          <p:cNvSpPr>
            <a:spLocks noGrp="1"/>
          </p:cNvSpPr>
          <p:nvPr>
            <p:ph idx="1"/>
          </p:nvPr>
        </p:nvSpPr>
        <p:spPr/>
        <p:txBody>
          <a:bodyPr/>
          <a:lstStyle/>
          <a:p>
            <a:pPr algn="ctr"/>
            <a:r>
              <a:rPr lang="fr-FR" b="1" i="1" dirty="0">
                <a:effectLst>
                  <a:outerShdw blurRad="38100" dist="38100" dir="2700000" algn="tl">
                    <a:srgbClr val="000000">
                      <a:alpha val="43137"/>
                    </a:srgbClr>
                  </a:outerShdw>
                </a:effectLst>
                <a:latin typeface="Arial Rounded MT Bold" panose="020F0704030504030204" pitchFamily="34" charset="0"/>
              </a:rPr>
              <a:t>Questions diverses</a:t>
            </a:r>
          </a:p>
        </p:txBody>
      </p:sp>
      <p:pic>
        <p:nvPicPr>
          <p:cNvPr id="4" name="Picture 1"/>
          <p:cNvPicPr>
            <a:picLocks noChangeAspect="1" noChangeArrowheads="1"/>
          </p:cNvPicPr>
          <p:nvPr/>
        </p:nvPicPr>
        <p:blipFill>
          <a:blip r:embed="rId2" cstate="print"/>
          <a:srcRect/>
          <a:stretch>
            <a:fillRect/>
          </a:stretch>
        </p:blipFill>
        <p:spPr bwMode="auto">
          <a:xfrm>
            <a:off x="0" y="-1"/>
            <a:ext cx="9144000" cy="1916833"/>
          </a:xfrm>
          <a:prstGeom prst="rect">
            <a:avLst/>
          </a:prstGeom>
          <a:noFill/>
          <a:ln w="9525">
            <a:noFill/>
            <a:miter lim="800000"/>
            <a:headEnd/>
            <a:tailEnd/>
          </a:ln>
        </p:spPr>
      </p:pic>
    </p:spTree>
    <p:extLst>
      <p:ext uri="{BB962C8B-B14F-4D97-AF65-F5344CB8AC3E}">
        <p14:creationId xmlns:p14="http://schemas.microsoft.com/office/powerpoint/2010/main" xmlns="" val="28088609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982133" y="457201"/>
            <a:ext cx="7704667" cy="1459631"/>
          </a:xfrm>
        </p:spPr>
        <p:txBody>
          <a:bodyPr/>
          <a:lstStyle/>
          <a:p>
            <a:endParaRPr lang="fr-FR" dirty="0"/>
          </a:p>
        </p:txBody>
      </p:sp>
      <p:sp>
        <p:nvSpPr>
          <p:cNvPr id="3" name="Espace réservé du contenu 2"/>
          <p:cNvSpPr>
            <a:spLocks noGrp="1"/>
          </p:cNvSpPr>
          <p:nvPr>
            <p:ph idx="1"/>
          </p:nvPr>
        </p:nvSpPr>
        <p:spPr/>
        <p:txBody>
          <a:bodyPr/>
          <a:lstStyle/>
          <a:p>
            <a:pPr algn="ctr"/>
            <a:endParaRPr lang="fr-FR" dirty="0"/>
          </a:p>
          <a:p>
            <a:pPr algn="ctr"/>
            <a:endParaRPr lang="fr-FR" dirty="0"/>
          </a:p>
          <a:p>
            <a:pPr algn="ctr"/>
            <a:endParaRPr lang="fr-FR" dirty="0"/>
          </a:p>
          <a:p>
            <a:pPr algn="ctr">
              <a:buNone/>
            </a:pPr>
            <a:r>
              <a:rPr lang="fr-FR" sz="3600" b="1" i="1" dirty="0">
                <a:effectLst>
                  <a:outerShdw blurRad="38100" dist="38100" dir="2700000" algn="tl">
                    <a:srgbClr val="000000">
                      <a:alpha val="43137"/>
                    </a:srgbClr>
                  </a:outerShdw>
                </a:effectLst>
                <a:latin typeface="Arial Rounded MT Bold" panose="020F0704030504030204" pitchFamily="34" charset="0"/>
              </a:rPr>
              <a:t>LES MEDAILLES D’HONNEUR</a:t>
            </a:r>
          </a:p>
        </p:txBody>
      </p:sp>
      <p:pic>
        <p:nvPicPr>
          <p:cNvPr id="4" name="Picture 1"/>
          <p:cNvPicPr>
            <a:picLocks noChangeAspect="1" noChangeArrowheads="1"/>
          </p:cNvPicPr>
          <p:nvPr/>
        </p:nvPicPr>
        <p:blipFill>
          <a:blip r:embed="rId2" cstate="print"/>
          <a:srcRect/>
          <a:stretch>
            <a:fillRect/>
          </a:stretch>
        </p:blipFill>
        <p:spPr bwMode="auto">
          <a:xfrm>
            <a:off x="0" y="-1"/>
            <a:ext cx="9144000" cy="1916833"/>
          </a:xfrm>
          <a:prstGeom prst="rect">
            <a:avLst/>
          </a:prstGeom>
          <a:noFill/>
          <a:ln w="9525">
            <a:noFill/>
            <a:miter lim="800000"/>
            <a:headEnd/>
            <a:tailEnd/>
          </a:ln>
        </p:spPr>
      </p:pic>
    </p:spTree>
    <p:extLst>
      <p:ext uri="{BB962C8B-B14F-4D97-AF65-F5344CB8AC3E}">
        <p14:creationId xmlns:p14="http://schemas.microsoft.com/office/powerpoint/2010/main" xmlns="" val="28204278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700078" y="1772816"/>
            <a:ext cx="5986722" cy="5085184"/>
          </a:xfrm>
        </p:spPr>
        <p:txBody>
          <a:bodyPr>
            <a:normAutofit fontScale="90000"/>
          </a:bodyPr>
          <a:lstStyle/>
          <a:p>
            <a:pPr algn="ctr"/>
            <a:r>
              <a:rPr lang="fr-FR" sz="3200" b="1" i="1" dirty="0">
                <a:effectLst>
                  <a:outerShdw blurRad="38100" dist="38100" dir="2700000" algn="tl">
                    <a:srgbClr val="000000">
                      <a:alpha val="43137"/>
                    </a:srgbClr>
                  </a:outerShdw>
                </a:effectLst>
                <a:latin typeface="Arial Rounded MT Bold" panose="020F0704030504030204" pitchFamily="34" charset="0"/>
              </a:rPr>
              <a:t/>
            </a:r>
            <a:br>
              <a:rPr lang="fr-FR" sz="3200" b="1" i="1" dirty="0">
                <a:effectLst>
                  <a:outerShdw blurRad="38100" dist="38100" dir="2700000" algn="tl">
                    <a:srgbClr val="000000">
                      <a:alpha val="43137"/>
                    </a:srgbClr>
                  </a:outerShdw>
                </a:effectLst>
                <a:latin typeface="Arial Rounded MT Bold" panose="020F0704030504030204" pitchFamily="34" charset="0"/>
              </a:rPr>
            </a:br>
            <a:r>
              <a:rPr lang="fr-FR" sz="3200" b="1" i="1" dirty="0">
                <a:effectLst>
                  <a:outerShdw blurRad="38100" dist="38100" dir="2700000" algn="tl">
                    <a:srgbClr val="000000">
                      <a:alpha val="43137"/>
                    </a:srgbClr>
                  </a:outerShdw>
                </a:effectLst>
                <a:latin typeface="Arial Rounded MT Bold" panose="020F0704030504030204" pitchFamily="34" charset="0"/>
              </a:rPr>
              <a:t/>
            </a:r>
            <a:br>
              <a:rPr lang="fr-FR" sz="3200" b="1" i="1" dirty="0">
                <a:effectLst>
                  <a:outerShdw blurRad="38100" dist="38100" dir="2700000" algn="tl">
                    <a:srgbClr val="000000">
                      <a:alpha val="43137"/>
                    </a:srgbClr>
                  </a:outerShdw>
                </a:effectLst>
                <a:latin typeface="Arial Rounded MT Bold" panose="020F0704030504030204" pitchFamily="34" charset="0"/>
              </a:rPr>
            </a:br>
            <a:r>
              <a:rPr lang="fr-FR" sz="3200" b="1" i="1" dirty="0">
                <a:effectLst>
                  <a:outerShdw blurRad="38100" dist="38100" dir="2700000" algn="tl">
                    <a:srgbClr val="000000">
                      <a:alpha val="43137"/>
                    </a:srgbClr>
                  </a:outerShdw>
                </a:effectLst>
                <a:latin typeface="Arial Rounded MT Bold" panose="020F0704030504030204" pitchFamily="34" charset="0"/>
              </a:rPr>
              <a:t>30 ans</a:t>
            </a:r>
            <a:br>
              <a:rPr lang="fr-FR" sz="3200" b="1" i="1" dirty="0">
                <a:effectLst>
                  <a:outerShdw blurRad="38100" dist="38100" dir="2700000" algn="tl">
                    <a:srgbClr val="000000">
                      <a:alpha val="43137"/>
                    </a:srgbClr>
                  </a:outerShdw>
                </a:effectLst>
                <a:latin typeface="Arial Rounded MT Bold" panose="020F0704030504030204" pitchFamily="34" charset="0"/>
              </a:rPr>
            </a:br>
            <a:r>
              <a:rPr lang="fr-FR" sz="3200" b="1" i="1" dirty="0">
                <a:effectLst>
                  <a:outerShdw blurRad="38100" dist="38100" dir="2700000" algn="tl">
                    <a:srgbClr val="000000">
                      <a:alpha val="43137"/>
                    </a:srgbClr>
                  </a:outerShdw>
                </a:effectLst>
                <a:latin typeface="Arial Rounded MT Bold" panose="020F0704030504030204" pitchFamily="34" charset="0"/>
              </a:rPr>
              <a:t>Monsieur  André COUTANT</a:t>
            </a:r>
            <a:br>
              <a:rPr lang="fr-FR" sz="3200" b="1" i="1" dirty="0">
                <a:effectLst>
                  <a:outerShdw blurRad="38100" dist="38100" dir="2700000" algn="tl">
                    <a:srgbClr val="000000">
                      <a:alpha val="43137"/>
                    </a:srgbClr>
                  </a:outerShdw>
                </a:effectLst>
                <a:latin typeface="Arial Rounded MT Bold" panose="020F0704030504030204" pitchFamily="34" charset="0"/>
              </a:rPr>
            </a:br>
            <a:r>
              <a:rPr lang="fr-FR" sz="3200" b="1" i="1" dirty="0">
                <a:effectLst>
                  <a:outerShdw blurRad="38100" dist="38100" dir="2700000" algn="tl">
                    <a:srgbClr val="000000">
                      <a:alpha val="43137"/>
                    </a:srgbClr>
                  </a:outerShdw>
                </a:effectLst>
                <a:latin typeface="Arial Rounded MT Bold" panose="020F0704030504030204" pitchFamily="34" charset="0"/>
              </a:rPr>
              <a:t/>
            </a:r>
            <a:br>
              <a:rPr lang="fr-FR" sz="3200" b="1" i="1" dirty="0">
                <a:effectLst>
                  <a:outerShdw blurRad="38100" dist="38100" dir="2700000" algn="tl">
                    <a:srgbClr val="000000">
                      <a:alpha val="43137"/>
                    </a:srgbClr>
                  </a:outerShdw>
                </a:effectLst>
                <a:latin typeface="Arial Rounded MT Bold" panose="020F0704030504030204" pitchFamily="34" charset="0"/>
              </a:rPr>
            </a:br>
            <a:r>
              <a:rPr lang="fr-FR" sz="3200" b="1" i="1" dirty="0">
                <a:effectLst>
                  <a:outerShdw blurRad="38100" dist="38100" dir="2700000" algn="tl">
                    <a:srgbClr val="000000">
                      <a:alpha val="43137"/>
                    </a:srgbClr>
                  </a:outerShdw>
                </a:effectLst>
                <a:latin typeface="Arial Rounded MT Bold" panose="020F0704030504030204" pitchFamily="34" charset="0"/>
              </a:rPr>
              <a:t/>
            </a:r>
            <a:br>
              <a:rPr lang="fr-FR" sz="3200" b="1" i="1" dirty="0">
                <a:effectLst>
                  <a:outerShdw blurRad="38100" dist="38100" dir="2700000" algn="tl">
                    <a:srgbClr val="000000">
                      <a:alpha val="43137"/>
                    </a:srgbClr>
                  </a:outerShdw>
                </a:effectLst>
                <a:latin typeface="Arial Rounded MT Bold" panose="020F0704030504030204" pitchFamily="34" charset="0"/>
              </a:rPr>
            </a:br>
            <a:r>
              <a:rPr lang="fr-FR" sz="3200" b="1" i="1" dirty="0">
                <a:effectLst>
                  <a:outerShdw blurRad="38100" dist="38100" dir="2700000" algn="tl">
                    <a:srgbClr val="000000">
                      <a:alpha val="43137"/>
                    </a:srgbClr>
                  </a:outerShdw>
                </a:effectLst>
                <a:latin typeface="Arial Rounded MT Bold" panose="020F0704030504030204" pitchFamily="34" charset="0"/>
              </a:rPr>
              <a:t/>
            </a:r>
            <a:br>
              <a:rPr lang="fr-FR" sz="3200" b="1" i="1" dirty="0">
                <a:effectLst>
                  <a:outerShdw blurRad="38100" dist="38100" dir="2700000" algn="tl">
                    <a:srgbClr val="000000">
                      <a:alpha val="43137"/>
                    </a:srgbClr>
                  </a:outerShdw>
                </a:effectLst>
                <a:latin typeface="Arial Rounded MT Bold" panose="020F0704030504030204" pitchFamily="34" charset="0"/>
              </a:rPr>
            </a:br>
            <a:r>
              <a:rPr lang="fr-FR" sz="3200" b="1" i="1" dirty="0">
                <a:effectLst>
                  <a:outerShdw blurRad="38100" dist="38100" dir="2700000" algn="tl">
                    <a:srgbClr val="000000">
                      <a:alpha val="43137"/>
                    </a:srgbClr>
                  </a:outerShdw>
                </a:effectLst>
                <a:latin typeface="Arial Rounded MT Bold" panose="020F0704030504030204" pitchFamily="34" charset="0"/>
              </a:rPr>
              <a:t/>
            </a:r>
            <a:br>
              <a:rPr lang="fr-FR" sz="3200" b="1" i="1" dirty="0">
                <a:effectLst>
                  <a:outerShdw blurRad="38100" dist="38100" dir="2700000" algn="tl">
                    <a:srgbClr val="000000">
                      <a:alpha val="43137"/>
                    </a:srgbClr>
                  </a:outerShdw>
                </a:effectLst>
                <a:latin typeface="Arial Rounded MT Bold" panose="020F0704030504030204" pitchFamily="34" charset="0"/>
              </a:rPr>
            </a:br>
            <a:r>
              <a:rPr lang="fr-FR" sz="3200" b="1" i="1" dirty="0">
                <a:effectLst>
                  <a:outerShdw blurRad="38100" dist="38100" dir="2700000" algn="tl">
                    <a:srgbClr val="000000">
                      <a:alpha val="43137"/>
                    </a:srgbClr>
                  </a:outerShdw>
                </a:effectLst>
                <a:latin typeface="Arial Rounded MT Bold" panose="020F0704030504030204" pitchFamily="34" charset="0"/>
              </a:rPr>
              <a:t/>
            </a:r>
            <a:br>
              <a:rPr lang="fr-FR" sz="3200" b="1" i="1" dirty="0">
                <a:effectLst>
                  <a:outerShdw blurRad="38100" dist="38100" dir="2700000" algn="tl">
                    <a:srgbClr val="000000">
                      <a:alpha val="43137"/>
                    </a:srgbClr>
                  </a:outerShdw>
                </a:effectLst>
                <a:latin typeface="Arial Rounded MT Bold" panose="020F0704030504030204" pitchFamily="34" charset="0"/>
              </a:rPr>
            </a:br>
            <a:r>
              <a:rPr lang="fr-FR" sz="3200" b="1" i="1" dirty="0">
                <a:effectLst>
                  <a:outerShdw blurRad="38100" dist="38100" dir="2700000" algn="tl">
                    <a:srgbClr val="000000">
                      <a:alpha val="43137"/>
                    </a:srgbClr>
                  </a:outerShdw>
                </a:effectLst>
                <a:latin typeface="Arial Rounded MT Bold" panose="020F0704030504030204" pitchFamily="34" charset="0"/>
              </a:rPr>
              <a:t/>
            </a:r>
            <a:br>
              <a:rPr lang="fr-FR" sz="3200" b="1" i="1" dirty="0">
                <a:effectLst>
                  <a:outerShdw blurRad="38100" dist="38100" dir="2700000" algn="tl">
                    <a:srgbClr val="000000">
                      <a:alpha val="43137"/>
                    </a:srgbClr>
                  </a:outerShdw>
                </a:effectLst>
                <a:latin typeface="Arial Rounded MT Bold" panose="020F0704030504030204" pitchFamily="34" charset="0"/>
              </a:rPr>
            </a:br>
            <a:endParaRPr lang="fr-FR" sz="3200" b="1" i="1" dirty="0">
              <a:effectLst>
                <a:outerShdw blurRad="38100" dist="38100" dir="2700000" algn="tl">
                  <a:srgbClr val="000000">
                    <a:alpha val="43137"/>
                  </a:srgbClr>
                </a:outerShdw>
              </a:effectLst>
              <a:latin typeface="Arial Rounded MT Bold" panose="020F0704030504030204" pitchFamily="34" charset="0"/>
            </a:endParaRPr>
          </a:p>
        </p:txBody>
      </p:sp>
      <p:pic>
        <p:nvPicPr>
          <p:cNvPr id="4" name="Picture 4" descr="MPj04331730000[1]"/>
          <p:cNvPicPr>
            <a:picLocks noGrp="1" noChangeAspect="1" noChangeArrowheads="1"/>
          </p:cNvPicPr>
          <p:nvPr>
            <p:ph idx="1"/>
          </p:nvPr>
        </p:nvPicPr>
        <p:blipFill>
          <a:blip r:embed="rId2" cstate="print">
            <a:clrChange>
              <a:clrFrom>
                <a:srgbClr val="FEFEFE"/>
              </a:clrFrom>
              <a:clrTo>
                <a:srgbClr val="FEFEFE">
                  <a:alpha val="0"/>
                </a:srgbClr>
              </a:clrTo>
            </a:clrChange>
          </a:blip>
          <a:srcRect l="33731" r="32515" b="11395"/>
          <a:stretch>
            <a:fillRect/>
          </a:stretch>
        </p:blipFill>
        <p:spPr bwMode="auto">
          <a:xfrm>
            <a:off x="467401" y="2420888"/>
            <a:ext cx="2160526" cy="3024762"/>
          </a:xfrm>
          <a:prstGeom prst="rect">
            <a:avLst/>
          </a:prstGeom>
          <a:noFill/>
          <a:ln w="9525">
            <a:noFill/>
            <a:miter lim="800000"/>
            <a:headEnd/>
            <a:tailEnd/>
          </a:ln>
        </p:spPr>
      </p:pic>
      <p:sp>
        <p:nvSpPr>
          <p:cNvPr id="5" name="Rectangle 4"/>
          <p:cNvSpPr/>
          <p:nvPr/>
        </p:nvSpPr>
        <p:spPr>
          <a:xfrm>
            <a:off x="971601" y="4365104"/>
            <a:ext cx="936104" cy="369332"/>
          </a:xfrm>
          <a:prstGeom prst="rect">
            <a:avLst/>
          </a:prstGeom>
        </p:spPr>
        <p:txBody>
          <a:bodyPr wrap="square">
            <a:spAutoFit/>
          </a:bodyPr>
          <a:lstStyle/>
          <a:p>
            <a:r>
              <a:rPr lang="fr-FR" dirty="0">
                <a:solidFill>
                  <a:schemeClr val="accent4">
                    <a:lumMod val="50000"/>
                  </a:schemeClr>
                </a:solidFill>
                <a:effectLst>
                  <a:outerShdw blurRad="38100" dist="38100" dir="2700000" algn="tl">
                    <a:srgbClr val="000000">
                      <a:alpha val="43137"/>
                    </a:srgbClr>
                  </a:outerShdw>
                </a:effectLst>
              </a:rPr>
              <a:t>R V O</a:t>
            </a:r>
            <a:endParaRPr lang="fr-FR" dirty="0"/>
          </a:p>
        </p:txBody>
      </p:sp>
      <p:pic>
        <p:nvPicPr>
          <p:cNvPr id="6" name="Picture 1"/>
          <p:cNvPicPr>
            <a:picLocks noChangeAspect="1" noChangeArrowheads="1"/>
          </p:cNvPicPr>
          <p:nvPr/>
        </p:nvPicPr>
        <p:blipFill>
          <a:blip r:embed="rId3" cstate="print"/>
          <a:srcRect/>
          <a:stretch>
            <a:fillRect/>
          </a:stretch>
        </p:blipFill>
        <p:spPr bwMode="auto">
          <a:xfrm>
            <a:off x="0" y="0"/>
            <a:ext cx="9144000" cy="1772816"/>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982133" y="457201"/>
            <a:ext cx="7704667" cy="1027583"/>
          </a:xfrm>
        </p:spPr>
        <p:txBody>
          <a:bodyPr/>
          <a:lstStyle/>
          <a:p>
            <a:endParaRPr lang="fr-FR" dirty="0"/>
          </a:p>
        </p:txBody>
      </p:sp>
      <p:sp>
        <p:nvSpPr>
          <p:cNvPr id="3" name="Espace réservé du contenu 2"/>
          <p:cNvSpPr>
            <a:spLocks noGrp="1"/>
          </p:cNvSpPr>
          <p:nvPr>
            <p:ph idx="1"/>
          </p:nvPr>
        </p:nvSpPr>
        <p:spPr/>
        <p:txBody>
          <a:bodyPr/>
          <a:lstStyle/>
          <a:p>
            <a:r>
              <a:rPr lang="fr-FR" b="1" i="1" dirty="0">
                <a:effectLst>
                  <a:outerShdw blurRad="38100" dist="38100" dir="2700000" algn="tl">
                    <a:srgbClr val="000000">
                      <a:alpha val="43137"/>
                    </a:srgbClr>
                  </a:outerShdw>
                </a:effectLst>
                <a:latin typeface="Arial Rounded MT Bold" panose="020F0704030504030204" pitchFamily="34" charset="0"/>
              </a:rPr>
              <a:t>Merci à la commune de TRACY LE VAL d’avoir prêté ses locaux</a:t>
            </a:r>
          </a:p>
          <a:p>
            <a:r>
              <a:rPr lang="fr-FR" b="1" i="1" dirty="0">
                <a:effectLst>
                  <a:outerShdw blurRad="38100" dist="38100" dir="2700000" algn="tl">
                    <a:srgbClr val="000000">
                      <a:alpha val="43137"/>
                    </a:srgbClr>
                  </a:outerShdw>
                </a:effectLst>
                <a:latin typeface="Arial Rounded MT Bold" panose="020F0704030504030204" pitchFamily="34" charset="0"/>
              </a:rPr>
              <a:t>Merci à la Cie de TRACY</a:t>
            </a:r>
          </a:p>
          <a:p>
            <a:endParaRPr lang="fr-FR" b="1" i="1" dirty="0">
              <a:effectLst>
                <a:outerShdw blurRad="38100" dist="38100" dir="2700000" algn="tl">
                  <a:srgbClr val="000000">
                    <a:alpha val="43137"/>
                  </a:srgbClr>
                </a:outerShdw>
              </a:effectLst>
              <a:latin typeface="Arial Rounded MT Bold" panose="020F0704030504030204" pitchFamily="34" charset="0"/>
            </a:endParaRPr>
          </a:p>
          <a:p>
            <a:r>
              <a:rPr lang="fr-FR" b="1" i="1" dirty="0">
                <a:effectLst>
                  <a:outerShdw blurRad="38100" dist="38100" dir="2700000" algn="tl">
                    <a:srgbClr val="000000">
                      <a:alpha val="43137"/>
                    </a:srgbClr>
                  </a:outerShdw>
                </a:effectLst>
                <a:latin typeface="Arial Rounded MT Bold" panose="020F0704030504030204" pitchFamily="34" charset="0"/>
              </a:rPr>
              <a:t>Merci à vous tous de votre attention.</a:t>
            </a:r>
          </a:p>
          <a:p>
            <a:r>
              <a:rPr lang="fr-FR" b="1" i="1" dirty="0">
                <a:effectLst>
                  <a:outerShdw blurRad="38100" dist="38100" dir="2700000" algn="tl">
                    <a:srgbClr val="000000">
                      <a:alpha val="43137"/>
                    </a:srgbClr>
                  </a:outerShdw>
                </a:effectLst>
                <a:latin typeface="Arial Rounded MT Bold" panose="020F0704030504030204" pitchFamily="34" charset="0"/>
              </a:rPr>
              <a:t>Bonne saison estival.</a:t>
            </a:r>
          </a:p>
          <a:p>
            <a:endParaRPr lang="fr-FR" dirty="0"/>
          </a:p>
        </p:txBody>
      </p:sp>
      <p:pic>
        <p:nvPicPr>
          <p:cNvPr id="4" name="Picture 1"/>
          <p:cNvPicPr>
            <a:picLocks noChangeAspect="1" noChangeArrowheads="1"/>
          </p:cNvPicPr>
          <p:nvPr/>
        </p:nvPicPr>
        <p:blipFill>
          <a:blip r:embed="rId2" cstate="print"/>
          <a:srcRect/>
          <a:stretch>
            <a:fillRect/>
          </a:stretch>
        </p:blipFill>
        <p:spPr bwMode="auto">
          <a:xfrm>
            <a:off x="0" y="0"/>
            <a:ext cx="9144000" cy="1916832"/>
          </a:xfrm>
          <a:prstGeom prst="rect">
            <a:avLst/>
          </a:prstGeom>
          <a:noFill/>
          <a:ln w="9525">
            <a:noFill/>
            <a:miter lim="800000"/>
            <a:headEnd/>
            <a:tailEnd/>
          </a:ln>
        </p:spPr>
      </p:pic>
    </p:spTree>
  </p:cSld>
  <p:clrMapOvr>
    <a:masterClrMapping/>
  </p:clrMapOvr>
</p:sld>
</file>

<file path=ppt/theme/theme1.xml><?xml version="1.0" encoding="utf-8"?>
<a:theme xmlns:a="http://schemas.openxmlformats.org/drawingml/2006/main" name="Brin">
  <a:themeElements>
    <a:clrScheme name="Brin">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Brin">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Brin">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1916</TotalTime>
  <Words>284</Words>
  <Application>Microsoft Office PowerPoint</Application>
  <PresentationFormat>Affichage à l'écran (4:3)</PresentationFormat>
  <Paragraphs>84</Paragraphs>
  <Slides>18</Slides>
  <Notes>0</Notes>
  <HiddenSlides>0</HiddenSlides>
  <MMClips>0</MMClips>
  <ScaleCrop>false</ScaleCrop>
  <HeadingPairs>
    <vt:vector size="4" baseType="variant">
      <vt:variant>
        <vt:lpstr>Thème</vt:lpstr>
      </vt:variant>
      <vt:variant>
        <vt:i4>1</vt:i4>
      </vt:variant>
      <vt:variant>
        <vt:lpstr>Titres des diapositives</vt:lpstr>
      </vt:variant>
      <vt:variant>
        <vt:i4>18</vt:i4>
      </vt:variant>
    </vt:vector>
  </HeadingPairs>
  <TitlesOfParts>
    <vt:vector size="19" baseType="lpstr">
      <vt:lpstr>Brin</vt:lpstr>
      <vt:lpstr>Diapositive 1</vt:lpstr>
      <vt:lpstr>Diapositive 2</vt:lpstr>
      <vt:lpstr>Diapositive 3</vt:lpstr>
      <vt:lpstr>Diapositive 4</vt:lpstr>
      <vt:lpstr>Diapositive 5</vt:lpstr>
      <vt:lpstr>197</vt:lpstr>
      <vt:lpstr>Les catégories 2017/2018</vt:lpstr>
      <vt:lpstr>Les subventions</vt:lpstr>
      <vt:lpstr>Projet</vt:lpstr>
      <vt:lpstr>Diapositive 10</vt:lpstr>
      <vt:lpstr>Diapositive 11</vt:lpstr>
      <vt:lpstr>Diapositive 12</vt:lpstr>
      <vt:lpstr>Diapositive 13</vt:lpstr>
      <vt:lpstr>L’arbitrage</vt:lpstr>
      <vt:lpstr>Diapositive 15</vt:lpstr>
      <vt:lpstr>Diapositive 16</vt:lpstr>
      <vt:lpstr>  30 ans Monsieur  André COUTANT       </vt:lpstr>
      <vt:lpstr>Diapositive 18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daniel</dc:creator>
  <cp:lastModifiedBy>Francis</cp:lastModifiedBy>
  <cp:revision>123</cp:revision>
  <dcterms:created xsi:type="dcterms:W3CDTF">2014-03-07T10:57:12Z</dcterms:created>
  <dcterms:modified xsi:type="dcterms:W3CDTF">2019-03-02T14:46:55Z</dcterms:modified>
</cp:coreProperties>
</file>