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276" r:id="rId1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14" autoAdjust="0"/>
  </p:normalViewPr>
  <p:slideViewPr>
    <p:cSldViewPr>
      <p:cViewPr varScale="1">
        <p:scale>
          <a:sx n="70" d="100"/>
          <a:sy n="70" d="100"/>
        </p:scale>
        <p:origin x="-43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plotArea>
      <c:layout>
        <c:manualLayout>
          <c:layoutTarget val="inner"/>
          <c:xMode val="edge"/>
          <c:yMode val="edge"/>
          <c:x val="7.9592325264897484E-2"/>
          <c:y val="5.3279489911870703E-2"/>
          <c:w val="0.74983279867794306"/>
          <c:h val="0.84317326500459711"/>
        </c:manualLayout>
      </c:layout>
      <c:barChart>
        <c:barDir val="col"/>
        <c:grouping val="clustered"/>
        <c:ser>
          <c:idx val="0"/>
          <c:order val="0"/>
          <c:tx>
            <c:strRef>
              <c:f>Feuil1!$B$1</c:f>
              <c:strCache>
                <c:ptCount val="1"/>
                <c:pt idx="0">
                  <c:v>senior</c:v>
                </c:pt>
              </c:strCache>
            </c:strRef>
          </c:tx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Feuil1!$B$2:$B$4</c:f>
              <c:numCache>
                <c:formatCode>General</c:formatCode>
                <c:ptCount val="3"/>
                <c:pt idx="0">
                  <c:v>116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s veteran</c:v>
                </c:pt>
              </c:strCache>
            </c:strRef>
          </c:tx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Feuil1!$C$2:$C$4</c:f>
              <c:numCache>
                <c:formatCode>General</c:formatCode>
                <c:ptCount val="3"/>
                <c:pt idx="0">
                  <c:v>60</c:v>
                </c:pt>
              </c:numCache>
            </c:numRef>
          </c:val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veteran</c:v>
                </c:pt>
              </c:strCache>
            </c:strRef>
          </c:tx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Feuil1!$D$2:$D$4</c:f>
              <c:numCache>
                <c:formatCode>General</c:formatCode>
                <c:ptCount val="3"/>
                <c:pt idx="0">
                  <c:v>58</c:v>
                </c:pt>
              </c:numCache>
            </c:numRef>
          </c:val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cadet</c:v>
                </c:pt>
              </c:strCache>
            </c:strRef>
          </c:tx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Feuil1!$E$2:$E$4</c:f>
              <c:numCache>
                <c:formatCode>General</c:formatCode>
                <c:ptCount val="3"/>
                <c:pt idx="1">
                  <c:v>36</c:v>
                </c:pt>
              </c:numCache>
            </c:numRef>
          </c:val>
        </c:ser>
        <c:ser>
          <c:idx val="4"/>
          <c:order val="4"/>
          <c:tx>
            <c:strRef>
              <c:f>Feuil1!$F$1</c:f>
              <c:strCache>
                <c:ptCount val="1"/>
                <c:pt idx="0">
                  <c:v>benjamin</c:v>
                </c:pt>
              </c:strCache>
            </c:strRef>
          </c:tx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Feuil1!$F$2:$F$4</c:f>
              <c:numCache>
                <c:formatCode>General</c:formatCode>
                <c:ptCount val="3"/>
                <c:pt idx="1">
                  <c:v>34</c:v>
                </c:pt>
              </c:numCache>
            </c:numRef>
          </c:val>
        </c:ser>
        <c:ser>
          <c:idx val="5"/>
          <c:order val="5"/>
          <c:tx>
            <c:strRef>
              <c:f>Feuil1!$G$1</c:f>
              <c:strCache>
                <c:ptCount val="1"/>
                <c:pt idx="0">
                  <c:v>minime</c:v>
                </c:pt>
              </c:strCache>
            </c:strRef>
          </c:tx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Feuil1!$G$2:$G$4</c:f>
              <c:numCache>
                <c:formatCode>General</c:formatCode>
                <c:ptCount val="3"/>
                <c:pt idx="1">
                  <c:v>31</c:v>
                </c:pt>
              </c:numCache>
            </c:numRef>
          </c:val>
        </c:ser>
        <c:ser>
          <c:idx val="6"/>
          <c:order val="6"/>
          <c:tx>
            <c:strRef>
              <c:f>Feuil1!$H$1</c:f>
              <c:strCache>
                <c:ptCount val="1"/>
                <c:pt idx="0">
                  <c:v>junior</c:v>
                </c:pt>
              </c:strCache>
            </c:strRef>
          </c:tx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Feuil1!$H$2:$H$4</c:f>
              <c:numCache>
                <c:formatCode>General</c:formatCode>
                <c:ptCount val="3"/>
                <c:pt idx="2">
                  <c:v>16</c:v>
                </c:pt>
              </c:numCache>
            </c:numRef>
          </c:val>
        </c:ser>
        <c:ser>
          <c:idx val="7"/>
          <c:order val="7"/>
          <c:tx>
            <c:strRef>
              <c:f>Feuil1!$I$1</c:f>
              <c:strCache>
                <c:ptCount val="1"/>
                <c:pt idx="0">
                  <c:v>poussin</c:v>
                </c:pt>
              </c:strCache>
            </c:strRef>
          </c:tx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Feuil1!$I$2:$I$4</c:f>
              <c:numCache>
                <c:formatCode>General</c:formatCode>
                <c:ptCount val="3"/>
                <c:pt idx="2">
                  <c:v>17</c:v>
                </c:pt>
              </c:numCache>
            </c:numRef>
          </c:val>
        </c:ser>
        <c:axId val="54081792"/>
        <c:axId val="54099968"/>
      </c:barChart>
      <c:catAx>
        <c:axId val="54081792"/>
        <c:scaling>
          <c:orientation val="minMax"/>
        </c:scaling>
        <c:axPos val="b"/>
        <c:tickLblPos val="nextTo"/>
        <c:crossAx val="54099968"/>
        <c:crosses val="autoZero"/>
        <c:auto val="1"/>
        <c:lblAlgn val="ctr"/>
        <c:lblOffset val="100"/>
      </c:catAx>
      <c:valAx>
        <c:axId val="54099968"/>
        <c:scaling>
          <c:orientation val="minMax"/>
        </c:scaling>
        <c:axPos val="l"/>
        <c:majorGridlines/>
        <c:numFmt formatCode="General" sourceLinked="1"/>
        <c:tickLblPos val="nextTo"/>
        <c:crossAx val="54081792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fr-FR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07/03/2015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07/03/2015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07/03/2015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07/03/2015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07/03/2015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07/03/2015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07/03/2015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07/03/2015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07/03/2015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07/03/2015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07/03/2015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CDBDE-AC0B-4E14-91ED-FA8EE7C53E09}" type="datetimeFigureOut">
              <a:rPr lang="fr-FR" smtClean="0"/>
              <a:pPr/>
              <a:t>07/03/2015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5451" y="3501008"/>
            <a:ext cx="853310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cap="none" spc="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ASSEMBLEE GENERALE</a:t>
            </a:r>
          </a:p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2015</a:t>
            </a:r>
            <a:endParaRPr lang="fr-FR" sz="5400" dirty="0" smtClean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665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²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62500" lnSpcReduction="20000"/>
          </a:bodyPr>
          <a:lstStyle/>
          <a:p>
            <a:r>
              <a:rPr lang="fr-FR" u="sng" dirty="0" smtClean="0">
                <a:ln/>
                <a:latin typeface="Arial Rounded MT Bold" pitchFamily="34" charset="0"/>
              </a:rPr>
              <a:t>Ordre du jour : </a:t>
            </a:r>
          </a:p>
          <a:p>
            <a:endParaRPr lang="fr-FR" dirty="0" smtClean="0">
              <a:ln/>
              <a:latin typeface="Arial Rounded MT Bold" pitchFamily="34" charset="0"/>
            </a:endParaRP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Accueil des participants : 		Le président, D Lefèvre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Respects pour nos disparus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Rapport moral : 			Le président, D Lefèvre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Rapport financier : Quitus au trésorier	 G Leroy		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Rapport des commissions	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Arbitrage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Vers la mutualisation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Questions diverses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Félicitons nos champions: 		Vice Président, JL François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Honorons nos anciens:</a:t>
            </a:r>
          </a:p>
          <a:p>
            <a:pPr indent="-285750">
              <a:buNone/>
            </a:pPr>
            <a:r>
              <a:rPr lang="fr-FR" dirty="0" smtClean="0">
                <a:ln/>
                <a:latin typeface="Arial Rounded MT Bold" pitchFamily="34" charset="0"/>
              </a:rPr>
              <a:t>	</a:t>
            </a:r>
          </a:p>
          <a:p>
            <a:pPr indent="-285750">
              <a:buFont typeface="Wingdings" pitchFamily="2" charset="2"/>
              <a:buChar char="Ø"/>
            </a:pPr>
            <a:endParaRPr lang="fr-FR" dirty="0" smtClean="0">
              <a:ln/>
              <a:latin typeface="Arial Rounded MT Bold" pitchFamily="34" charset="0"/>
            </a:endParaRPr>
          </a:p>
          <a:p>
            <a:pPr algn="ctr">
              <a:buNone/>
            </a:pPr>
            <a:r>
              <a:rPr lang="fr-FR" dirty="0" smtClean="0">
                <a:ln/>
                <a:latin typeface="Arial Rounded MT Bold" pitchFamily="34" charset="0"/>
              </a:rPr>
              <a:t>Vin d’honneur</a:t>
            </a: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141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2086257" y="3717032"/>
            <a:ext cx="4971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Rapport Moral</a:t>
            </a:r>
            <a:endParaRPr lang="fr-FR" sz="5400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179512" y="1700808"/>
            <a:ext cx="8856984" cy="3600400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fr-FR" sz="4400" u="sng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EFFECTIF </a:t>
            </a:r>
            <a:r>
              <a:rPr lang="fr-FR" sz="4400" u="sng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DE LA RONDE </a:t>
            </a:r>
            <a:r>
              <a:rPr lang="fr-FR" sz="4400" u="sng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2013</a:t>
            </a:r>
          </a:p>
          <a:p>
            <a:pPr marL="137160" indent="0" algn="ctr">
              <a:buNone/>
            </a:pPr>
            <a:endParaRPr lang="fr-FR" u="sng" dirty="0" smtClean="0">
              <a:solidFill>
                <a:schemeClr val="bg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marL="137160" indent="0" algn="ctr">
              <a:buNone/>
            </a:pPr>
            <a:r>
              <a:rPr lang="fr-FR" sz="4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334 licenciés au 30 08 2014</a:t>
            </a:r>
          </a:p>
          <a:p>
            <a:pPr marL="137160" indent="0" algn="ctr">
              <a:buNone/>
            </a:pPr>
            <a:endParaRPr lang="fr-FR" sz="1600" dirty="0">
              <a:solidFill>
                <a:schemeClr val="bg1">
                  <a:lumMod val="85000"/>
                  <a:lumOff val="15000"/>
                </a:schemeClr>
              </a:solidFill>
              <a:latin typeface="Arial Rounded MT Bold" pitchFamily="34" charset="0"/>
            </a:endParaRPr>
          </a:p>
          <a:p>
            <a:pPr marL="137160" indent="0" algn="ctr">
              <a:buNone/>
            </a:pPr>
            <a:r>
              <a:rPr lang="fr-FR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/>
            </a:r>
            <a:br>
              <a:rPr lang="fr-FR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</a:br>
            <a:endParaRPr lang="fr-FR" i="1" dirty="0" smtClean="0">
              <a:solidFill>
                <a:schemeClr val="bg1">
                  <a:lumMod val="85000"/>
                  <a:lumOff val="15000"/>
                </a:schemeClr>
              </a:solidFill>
              <a:latin typeface="Arial Rounded MT Bold" pitchFamily="34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9244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Répartition des licences</a:t>
            </a:r>
          </a:p>
          <a:p>
            <a:endParaRPr lang="fr-FR" dirty="0" smtClean="0"/>
          </a:p>
          <a:p>
            <a:pPr algn="ctr"/>
            <a:r>
              <a:rPr lang="fr-FR" dirty="0" smtClean="0"/>
              <a:t>Hommes   74%</a:t>
            </a:r>
          </a:p>
          <a:p>
            <a:pPr algn="ctr"/>
            <a:r>
              <a:rPr lang="fr-FR" dirty="0" smtClean="0"/>
              <a:t> Femmes      26%</a:t>
            </a: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 algn="ctr"/>
            <a:r>
              <a:rPr lang="fr-FR" dirty="0" smtClean="0"/>
              <a:t>RAPPORT DE LA COMMISSION JEUNES</a:t>
            </a: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pPr algn="ctr">
              <a:buNone/>
            </a:pPr>
            <a:endParaRPr lang="fr-FR" dirty="0" smtClean="0"/>
          </a:p>
          <a:p>
            <a:pPr algn="ctr"/>
            <a:r>
              <a:rPr lang="fr-FR" dirty="0" smtClean="0"/>
              <a:t>RAPPORT DE LA COMMISION SPORTIVE</a:t>
            </a: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 algn="ctr"/>
            <a:r>
              <a:rPr lang="fr-FR" dirty="0" smtClean="0"/>
              <a:t>CHAMPIONNAT D’HIVER</a:t>
            </a: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1484784"/>
            <a:ext cx="8445624" cy="5112568"/>
          </a:xfrm>
        </p:spPr>
        <p:txBody>
          <a:bodyPr>
            <a:normAutofit/>
          </a:bodyPr>
          <a:lstStyle/>
          <a:p>
            <a:r>
              <a:rPr lang="fr-FR" b="1" dirty="0" smtClean="0"/>
              <a:t>Groupe 1</a:t>
            </a:r>
          </a:p>
          <a:p>
            <a:r>
              <a:rPr lang="fr-FR" b="1" dirty="0" smtClean="0"/>
              <a:t> 1</a:t>
            </a:r>
            <a:r>
              <a:rPr lang="fr-FR" b="1" baseline="30000" dirty="0" smtClean="0"/>
              <a:t>er</a:t>
            </a:r>
            <a:r>
              <a:rPr lang="fr-FR" dirty="0" smtClean="0"/>
              <a:t>Compiègne                167 16</a:t>
            </a:r>
          </a:p>
          <a:p>
            <a:r>
              <a:rPr lang="fr-FR" b="1" dirty="0" smtClean="0"/>
              <a:t>2</a:t>
            </a:r>
            <a:r>
              <a:rPr lang="fr-FR" b="1" baseline="30000" dirty="0" smtClean="0"/>
              <a:t>nd</a:t>
            </a:r>
            <a:r>
              <a:rPr lang="fr-FR" dirty="0" smtClean="0"/>
              <a:t>Cuise La Motte 3       141 14</a:t>
            </a:r>
          </a:p>
          <a:p>
            <a:r>
              <a:rPr lang="fr-FR" b="1" dirty="0" smtClean="0"/>
              <a:t>3</a:t>
            </a:r>
            <a:r>
              <a:rPr lang="fr-FR" b="1" baseline="30000" dirty="0" smtClean="0"/>
              <a:t>ème</a:t>
            </a:r>
            <a:r>
              <a:rPr lang="fr-FR" dirty="0" smtClean="0"/>
              <a:t>Cuise La Motte        121 10</a:t>
            </a:r>
          </a:p>
          <a:p>
            <a:r>
              <a:rPr lang="fr-FR" b="1" dirty="0" smtClean="0"/>
              <a:t>4</a:t>
            </a:r>
            <a:r>
              <a:rPr lang="fr-FR" b="1" baseline="30000" dirty="0" smtClean="0"/>
              <a:t>ème</a:t>
            </a:r>
            <a:r>
              <a:rPr lang="fr-FR" dirty="0" smtClean="0"/>
              <a:t>Pontoise les Noyon 84     8</a:t>
            </a:r>
            <a:endParaRPr lang="fr-FR" b="1" dirty="0" smtClean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/>
              <a:t>Groupe 2</a:t>
            </a:r>
          </a:p>
          <a:p>
            <a:r>
              <a:rPr lang="fr-FR" b="1" dirty="0" smtClean="0"/>
              <a:t>1</a:t>
            </a:r>
            <a:r>
              <a:rPr lang="fr-FR" b="1" baseline="30000" dirty="0" smtClean="0"/>
              <a:t>er</a:t>
            </a:r>
            <a:r>
              <a:rPr lang="fr-FR" dirty="0" smtClean="0"/>
              <a:t>Choisy au Bac         227 18</a:t>
            </a:r>
          </a:p>
          <a:p>
            <a:r>
              <a:rPr lang="fr-FR" b="1" dirty="0" smtClean="0"/>
              <a:t>2</a:t>
            </a:r>
            <a:r>
              <a:rPr lang="fr-FR" b="1" baseline="30000" dirty="0" smtClean="0"/>
              <a:t>nd</a:t>
            </a:r>
            <a:r>
              <a:rPr lang="fr-FR" dirty="0" smtClean="0"/>
              <a:t>Tracy le Mont         123 14</a:t>
            </a:r>
          </a:p>
          <a:p>
            <a:r>
              <a:rPr lang="fr-FR" b="1" dirty="0" smtClean="0"/>
              <a:t>3</a:t>
            </a:r>
            <a:r>
              <a:rPr lang="fr-FR" b="1" baseline="30000" dirty="0" smtClean="0"/>
              <a:t>ème</a:t>
            </a:r>
            <a:r>
              <a:rPr lang="fr-FR" dirty="0" smtClean="0"/>
              <a:t>Carlepont             107 10</a:t>
            </a:r>
          </a:p>
          <a:p>
            <a:r>
              <a:rPr lang="fr-FR" b="1" dirty="0" smtClean="0"/>
              <a:t>4</a:t>
            </a:r>
            <a:r>
              <a:rPr lang="fr-FR" b="1" baseline="30000" dirty="0" smtClean="0"/>
              <a:t>ème</a:t>
            </a:r>
            <a:r>
              <a:rPr lang="fr-FR" dirty="0" smtClean="0"/>
              <a:t>Choisy au Bac 2     78    6</a:t>
            </a:r>
            <a:endParaRPr lang="fr-FR" b="1" dirty="0" smtClean="0"/>
          </a:p>
          <a:p>
            <a:endParaRPr lang="fr-FR" b="1" dirty="0" smtClean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/>
              <a:t>Groupe 3</a:t>
            </a:r>
          </a:p>
          <a:p>
            <a:r>
              <a:rPr lang="fr-FR" b="1" dirty="0" smtClean="0"/>
              <a:t>1</a:t>
            </a:r>
            <a:r>
              <a:rPr lang="fr-FR" b="1" baseline="30000" dirty="0" smtClean="0"/>
              <a:t>er</a:t>
            </a:r>
            <a:r>
              <a:rPr lang="fr-FR" dirty="0" smtClean="0"/>
              <a:t>Rethondes                 181 16</a:t>
            </a:r>
          </a:p>
          <a:p>
            <a:r>
              <a:rPr lang="fr-FR" b="1" dirty="0" smtClean="0"/>
              <a:t>2</a:t>
            </a:r>
            <a:r>
              <a:rPr lang="fr-FR" b="1" baseline="30000" dirty="0" smtClean="0"/>
              <a:t>nd</a:t>
            </a:r>
            <a:r>
              <a:rPr lang="fr-FR" dirty="0" smtClean="0"/>
              <a:t>La Saint Sébastien    135 13</a:t>
            </a:r>
          </a:p>
          <a:p>
            <a:r>
              <a:rPr lang="fr-FR" b="1" dirty="0" smtClean="0"/>
              <a:t>3</a:t>
            </a:r>
            <a:r>
              <a:rPr lang="fr-FR" b="1" baseline="30000" dirty="0" smtClean="0"/>
              <a:t>ème</a:t>
            </a:r>
            <a:r>
              <a:rPr lang="fr-FR" dirty="0" smtClean="0"/>
              <a:t>Larbroye                  122 10</a:t>
            </a:r>
          </a:p>
          <a:p>
            <a:r>
              <a:rPr lang="fr-FR" b="1" dirty="0" smtClean="0"/>
              <a:t>4</a:t>
            </a:r>
            <a:r>
              <a:rPr lang="fr-FR" b="1" baseline="30000" dirty="0" smtClean="0"/>
              <a:t>ème</a:t>
            </a:r>
            <a:r>
              <a:rPr lang="fr-FR" dirty="0" smtClean="0"/>
              <a:t>Cuise La Motte2       56   5</a:t>
            </a:r>
            <a:endParaRPr lang="fr-FR" b="1" dirty="0" smtClean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lang="fr-FR" dirty="0" smtClean="0"/>
              <a:t>Les résultats régionaux:</a:t>
            </a:r>
          </a:p>
          <a:p>
            <a:r>
              <a:rPr lang="fr-FR" dirty="0" smtClean="0"/>
              <a:t>Fita Ligue: 4 médailles d’or</a:t>
            </a:r>
          </a:p>
          <a:p>
            <a:pPr lvl="4">
              <a:buNone/>
            </a:pPr>
            <a:r>
              <a:rPr lang="fr-FR" sz="4800" baseline="30000" dirty="0" smtClean="0"/>
              <a:t> </a:t>
            </a:r>
            <a:r>
              <a:rPr lang="fr-FR" sz="4800" baseline="30000" dirty="0" smtClean="0"/>
              <a:t>	2 </a:t>
            </a:r>
            <a:r>
              <a:rPr lang="fr-FR" sz="4800" baseline="30000" dirty="0" smtClean="0"/>
              <a:t>médailles d’argent</a:t>
            </a:r>
          </a:p>
          <a:p>
            <a:pPr lvl="4">
              <a:buNone/>
            </a:pPr>
            <a:r>
              <a:rPr lang="fr-FR" sz="4800" baseline="30000" dirty="0" smtClean="0"/>
              <a:t>	5 </a:t>
            </a:r>
            <a:r>
              <a:rPr lang="fr-FR" sz="4800" baseline="30000" dirty="0" smtClean="0"/>
              <a:t>médailles de bronze</a:t>
            </a:r>
          </a:p>
          <a:p>
            <a:r>
              <a:rPr lang="fr-FR" dirty="0" smtClean="0"/>
              <a:t>FEDERAL</a:t>
            </a:r>
          </a:p>
          <a:p>
            <a:r>
              <a:rPr lang="fr-FR" dirty="0" smtClean="0"/>
              <a:t>1 or  1 argent 2 bronze</a:t>
            </a:r>
          </a:p>
          <a:p>
            <a:r>
              <a:rPr lang="fr-FR" dirty="0" smtClean="0"/>
              <a:t>SALLE</a:t>
            </a:r>
          </a:p>
          <a:p>
            <a:r>
              <a:rPr lang="fr-FR" dirty="0" smtClean="0"/>
              <a:t>1 or 2 argent 1 bronze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fr-FR" b="1" dirty="0" smtClean="0"/>
              <a:t>Championnat </a:t>
            </a:r>
            <a:r>
              <a:rPr lang="fr-FR" b="1" dirty="0" smtClean="0"/>
              <a:t>du monde </a:t>
            </a:r>
            <a:r>
              <a:rPr lang="fr-FR" b="1" dirty="0" smtClean="0"/>
              <a:t>(</a:t>
            </a:r>
            <a:r>
              <a:rPr lang="fr-FR" b="1" dirty="0" err="1" smtClean="0"/>
              <a:t>Nimes</a:t>
            </a:r>
            <a:r>
              <a:rPr lang="fr-FR" b="1" dirty="0" smtClean="0"/>
              <a:t>) </a:t>
            </a:r>
            <a:r>
              <a:rPr lang="fr-FR" b="1" dirty="0" smtClean="0"/>
              <a:t>: </a:t>
            </a:r>
            <a:r>
              <a:rPr lang="fr-FR" dirty="0" smtClean="0"/>
              <a:t>Olivier TAVERNIER 17</a:t>
            </a:r>
            <a:r>
              <a:rPr lang="fr-FR" baseline="30000" dirty="0" smtClean="0"/>
              <a:t>ème</a:t>
            </a:r>
            <a:r>
              <a:rPr lang="fr-FR" dirty="0" smtClean="0"/>
              <a:t> et 7</a:t>
            </a:r>
            <a:r>
              <a:rPr lang="fr-FR" baseline="30000" dirty="0" smtClean="0"/>
              <a:t>ème</a:t>
            </a:r>
            <a:r>
              <a:rPr lang="fr-FR" dirty="0" smtClean="0"/>
              <a:t> par équipe</a:t>
            </a:r>
            <a:endParaRPr lang="fr-FR" dirty="0" smtClean="0"/>
          </a:p>
          <a:p>
            <a:pPr lvl="0"/>
            <a:r>
              <a:rPr lang="fr-FR" b="1" dirty="0" smtClean="0"/>
              <a:t>Coupe d’Europe des clubs : </a:t>
            </a:r>
            <a:r>
              <a:rPr lang="fr-FR" dirty="0" smtClean="0"/>
              <a:t>Compiègne 5</a:t>
            </a:r>
            <a:r>
              <a:rPr lang="fr-FR" baseline="30000" dirty="0" smtClean="0"/>
              <a:t>ème</a:t>
            </a:r>
            <a:r>
              <a:rPr lang="fr-FR" dirty="0" smtClean="0"/>
              <a:t> pour les garçons et 7</a:t>
            </a:r>
            <a:r>
              <a:rPr lang="fr-FR" baseline="30000" dirty="0" smtClean="0"/>
              <a:t>ème</a:t>
            </a:r>
            <a:r>
              <a:rPr lang="fr-FR" dirty="0" smtClean="0"/>
              <a:t> pour les filles</a:t>
            </a:r>
          </a:p>
          <a:p>
            <a:r>
              <a:rPr lang="fr-FR" b="1" dirty="0" smtClean="0"/>
              <a:t>Championnats de France :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2800" dirty="0" smtClean="0">
                <a:latin typeface="Arial" pitchFamily="34" charset="0"/>
                <a:cs typeface="Arial" pitchFamily="34" charset="0"/>
              </a:rPr>
              <a:t>Marine  MAIRE	C.F	3</a:t>
            </a:r>
            <a:r>
              <a:rPr lang="fr-FR" sz="2800" baseline="30000" dirty="0" smtClean="0">
                <a:latin typeface="Arial" pitchFamily="34" charset="0"/>
                <a:cs typeface="Arial" pitchFamily="34" charset="0"/>
              </a:rPr>
              <a:t>ème</a:t>
            </a:r>
            <a:r>
              <a:rPr lang="fr-FR" sz="2800" dirty="0" smtClean="0">
                <a:latin typeface="Arial" pitchFamily="34" charset="0"/>
                <a:cs typeface="Arial" pitchFamily="34" charset="0"/>
              </a:rPr>
              <a:t> 	</a:t>
            </a:r>
            <a:r>
              <a:rPr lang="fr-FR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r-FR" sz="2800" dirty="0" smtClean="0">
                <a:latin typeface="Arial" pitchFamily="34" charset="0"/>
                <a:cs typeface="Arial" pitchFamily="34" charset="0"/>
              </a:rPr>
            </a:br>
            <a:r>
              <a:rPr lang="fr-FR" sz="2800" dirty="0" smtClean="0">
                <a:latin typeface="Arial" pitchFamily="34" charset="0"/>
                <a:cs typeface="Arial" pitchFamily="34" charset="0"/>
              </a:rPr>
              <a:t>Laurent CAILLEUX SHCL 2</a:t>
            </a:r>
            <a:r>
              <a:rPr lang="fr-FR" sz="2800" baseline="30000" dirty="0" smtClean="0">
                <a:latin typeface="Arial" pitchFamily="34" charset="0"/>
                <a:cs typeface="Arial" pitchFamily="34" charset="0"/>
              </a:rPr>
              <a:t>ème</a:t>
            </a:r>
            <a:r>
              <a:rPr lang="fr-FR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fr-FR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>
              <a:buNone/>
            </a:pPr>
            <a:r>
              <a:rPr lang="fr-FR" dirty="0" smtClean="0"/>
              <a:t>LES MEDAILLES D’HONNEUR</a:t>
            </a: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4" descr="MPj04331730000[1]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33731" r="32515" b="11395"/>
          <a:stretch>
            <a:fillRect/>
          </a:stretch>
        </p:blipFill>
        <p:spPr bwMode="auto">
          <a:xfrm>
            <a:off x="539552" y="2636912"/>
            <a:ext cx="2160526" cy="302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043609" y="4365104"/>
            <a:ext cx="10081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ans</a:t>
            </a:r>
            <a:endParaRPr lang="fr-FR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3707904" y="2636912"/>
            <a:ext cx="43924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Monsieur DE BRUYCKER</a:t>
            </a:r>
          </a:p>
          <a:p>
            <a:endParaRPr lang="fr-FR" sz="2400" b="1" dirty="0" smtClean="0"/>
          </a:p>
          <a:p>
            <a:r>
              <a:rPr lang="fr-FR" sz="2400" b="1" dirty="0" smtClean="0"/>
              <a:t>Monsieur MACRET Alain</a:t>
            </a:r>
          </a:p>
          <a:p>
            <a:endParaRPr lang="fr-FR" sz="2400" b="1" dirty="0" smtClean="0"/>
          </a:p>
          <a:p>
            <a:endParaRPr lang="fr-FR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Merci à la Ligue de Picardie d’avoir prêté ses locaux</a:t>
            </a:r>
          </a:p>
          <a:p>
            <a:r>
              <a:rPr lang="fr-FR" dirty="0" smtClean="0"/>
              <a:t>Merci à la Cie de Plessis Brion</a:t>
            </a:r>
          </a:p>
          <a:p>
            <a:r>
              <a:rPr lang="fr-FR" dirty="0" smtClean="0"/>
              <a:t>Merci à Compiègne de nous accueillir pour notre fédéral et le challenge estival.</a:t>
            </a:r>
          </a:p>
          <a:p>
            <a:endParaRPr lang="fr-FR" dirty="0" smtClean="0"/>
          </a:p>
          <a:p>
            <a:r>
              <a:rPr lang="fr-FR" dirty="0" smtClean="0"/>
              <a:t>Merci à vous tous de votre attention.</a:t>
            </a:r>
          </a:p>
          <a:p>
            <a:r>
              <a:rPr lang="fr-FR" smtClean="0"/>
              <a:t>Bonne saison.</a:t>
            </a:r>
            <a:endParaRPr lang="fr-FR" dirty="0" smtClean="0"/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175</Words>
  <Application>Microsoft Office PowerPoint</Application>
  <PresentationFormat>Affichage à l'écran (4:3)</PresentationFormat>
  <Paragraphs>80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 Office</vt:lpstr>
      <vt:lpstr>Diapositive 1</vt:lpstr>
      <vt:lpstr>²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daniel</dc:creator>
  <cp:lastModifiedBy>Francis</cp:lastModifiedBy>
  <cp:revision>35</cp:revision>
  <dcterms:created xsi:type="dcterms:W3CDTF">2014-03-07T10:57:12Z</dcterms:created>
  <dcterms:modified xsi:type="dcterms:W3CDTF">2015-03-07T17:18:40Z</dcterms:modified>
</cp:coreProperties>
</file>