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0080625" cy="5670550"/>
  <p:notesSz cx="7559675" cy="10691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636" y="-90"/>
      </p:cViewPr>
      <p:guideLst>
        <p:guide orient="horz" pos="1786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280" cy="4386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280" cy="4386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2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2320" y="132660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2320" y="3044160"/>
            <a:ext cx="442656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fr-FR" sz="18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280" cy="32878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18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8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280" cy="94608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fr-FR" sz="18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Championnat de Ronde Fédéral 2018</a:t>
            </a:r>
            <a:r>
              <a:t/>
            </a:r>
            <a:br/>
            <a:r>
              <a:rPr lang="fr-FR" sz="2800" b="0" strike="noStrike" spc="-1">
                <a:latin typeface="Arial"/>
              </a:rPr>
              <a:t>RETHONDES</a:t>
            </a:r>
          </a:p>
        </p:txBody>
      </p:sp>
      <p:sp>
        <p:nvSpPr>
          <p:cNvPr id="77" name="CustomShape 2"/>
          <p:cNvSpPr/>
          <p:nvPr/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72000"/>
          </a:bodyPr>
          <a:lstStyle/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600" b="0" strike="noStrike" spc="-1">
                <a:latin typeface="Arial"/>
              </a:rPr>
              <a:t>18 archers ont participé à ce championnat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600" b="0" strike="noStrike" spc="-1">
                <a:latin typeface="Arial"/>
              </a:rPr>
              <a:t>Nos champions : 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MDCL Bissonnier Jeanne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CHCL Gillot Thomas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SDCL Dejoie Cindy Larbroye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SHCL Delasalle Thomas Rethondes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SVDCL Piget Dominique Compiègne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VHCL Grillot Freddy Rethondes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SVHCL Leroy Gérard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VHPO Ganne Thierry Compiègne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SVHPO Many Didier Rethondes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Championnat de Ronde Beursault 2018</a:t>
            </a:r>
            <a:r>
              <a:t/>
            </a:r>
            <a:br/>
            <a:r>
              <a:rPr lang="fr-FR" sz="2800" b="0" strike="noStrike" spc="-1">
                <a:latin typeface="Arial"/>
              </a:rPr>
              <a:t>CUISE-LA-MOTTE</a:t>
            </a:r>
          </a:p>
        </p:txBody>
      </p:sp>
      <p:sp>
        <p:nvSpPr>
          <p:cNvPr id="79" name="CustomShape 2"/>
          <p:cNvSpPr/>
          <p:nvPr/>
        </p:nvSpPr>
        <p:spPr>
          <a:xfrm>
            <a:off x="504000" y="1326600"/>
            <a:ext cx="9071280" cy="3287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63000"/>
          </a:bodyPr>
          <a:lstStyle/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600" b="0" strike="noStrike" spc="-1">
                <a:latin typeface="Arial"/>
              </a:rPr>
              <a:t>28 archers ont participé à ce championnat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600" b="0" strike="noStrike" spc="-1">
                <a:latin typeface="Arial"/>
              </a:rPr>
              <a:t>Nos champions : 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BHCL Leroy Antoine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CHCL Beursnel Romain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SDCL Dejoie Cindy Larbroye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SHCL Delasalle Thomas Rethondes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VDCL Gomez Betty Compiègne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VHCL Dumont Bruno Cuise-la-Motte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SVDCL Charpentier Annie Cuise-la-Motte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SVHCL Leroy Gérard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SHPO Dejoie Sebastien Larbroye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SVHPO Many Didier Rethondes</a:t>
            </a:r>
          </a:p>
        </p:txBody>
      </p:sp>
      <p:pic>
        <p:nvPicPr>
          <p:cNvPr id="80" name="Image 79"/>
          <p:cNvPicPr/>
          <p:nvPr/>
        </p:nvPicPr>
        <p:blipFill>
          <a:blip r:embed="rId2" cstate="print"/>
          <a:stretch/>
        </p:blipFill>
        <p:spPr>
          <a:xfrm>
            <a:off x="3744000" y="1584000"/>
            <a:ext cx="5999760" cy="338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Coupe de Picardie par équipes de Rondes</a:t>
            </a:r>
            <a:r>
              <a:t/>
            </a:r>
            <a:br/>
            <a:r>
              <a:rPr lang="fr-FR" sz="2800" b="0" strike="noStrike" spc="-1">
                <a:latin typeface="Arial"/>
              </a:rPr>
              <a:t>16 sept.2018 à Beuvardes</a:t>
            </a:r>
          </a:p>
        </p:txBody>
      </p:sp>
      <p:sp>
        <p:nvSpPr>
          <p:cNvPr id="82" name="CustomShape 2"/>
          <p:cNvSpPr/>
          <p:nvPr/>
        </p:nvSpPr>
        <p:spPr>
          <a:xfrm>
            <a:off x="504000" y="1326600"/>
            <a:ext cx="9071280" cy="4001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88000"/>
          </a:bodyPr>
          <a:lstStyle/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600" b="0" strike="noStrike" spc="-1">
                <a:latin typeface="Arial"/>
              </a:rPr>
              <a:t>2 équipes hommes ont défendues les couleurs de notre Ronde</a:t>
            </a:r>
          </a:p>
          <a:p>
            <a:pPr marL="864000" lvl="1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lang="fr-FR" sz="1400" b="0" strike="noStrike" spc="-1">
                <a:latin typeface="Arial"/>
              </a:rPr>
              <a:t>RVO 1 : Philippe – Jean-luc – Daniel</a:t>
            </a:r>
          </a:p>
          <a:p>
            <a:pPr marL="864000" lvl="1" indent="-323640">
              <a:lnSpc>
                <a:spcPct val="10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lang="fr-FR" sz="1400" b="0" strike="noStrike" spc="-1">
                <a:latin typeface="Arial"/>
              </a:rPr>
              <a:t>RVO 2 : Jacques – J.Pierre - Freddy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Classement des matchs	RVO 1 = 5ièmé </a:t>
            </a:r>
          </a:p>
          <a:p>
            <a:pPr marL="2592000" lvl="5" indent="-215640">
              <a:lnSpc>
                <a:spcPct val="10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  RVO 2 = 8 ième sur 9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Match pour la 8 ième place RVO 2 contre Vermandois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RVO vaincoeur .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1/4 de finale=	Sud de l’Aisne 3/ RVO2 = 6-2</a:t>
            </a:r>
          </a:p>
          <a:p>
            <a:pPr marL="1728000" lvl="3" indent="-215640">
              <a:lnSpc>
                <a:spcPct val="10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/>
              <a:buChar char=""/>
            </a:pPr>
            <a:r>
              <a:rPr lang="fr-FR" sz="1400" b="0" strike="noStrike" spc="-1">
                <a:latin typeface="Arial"/>
              </a:rPr>
              <a:t>Aisne 5 / RVO 1 = 4-5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1/2 finale gagnant = Sud del’Aisne 3/RVO1  ------- 1/2 finale perdant = RVO2 / Aisne 5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Classement final RVO 1 = 4 ième  RVO 2 = 7 ième.</a:t>
            </a:r>
          </a:p>
          <a:p>
            <a:pPr marL="432000" indent="-323640" algn="ctr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800" b="0" strike="noStrike" spc="-1">
                <a:latin typeface="Arial"/>
              </a:rPr>
              <a:t>15 sept.2019 à PINON</a:t>
            </a:r>
            <a:r>
              <a:rPr lang="fr-FR" sz="1400" b="0" strike="noStrike" spc="-1">
                <a:latin typeface="Arial"/>
              </a:rPr>
              <a:t>  </a:t>
            </a:r>
          </a:p>
        </p:txBody>
      </p:sp>
      <p:pic>
        <p:nvPicPr>
          <p:cNvPr id="83" name="Image 82"/>
          <p:cNvPicPr/>
          <p:nvPr/>
        </p:nvPicPr>
        <p:blipFill>
          <a:blip r:embed="rId2" cstate="print"/>
          <a:srcRect l="13491" t="12573" r="16498" b="17303"/>
          <a:stretch/>
        </p:blipFill>
        <p:spPr>
          <a:xfrm>
            <a:off x="5184360" y="1800000"/>
            <a:ext cx="3599280" cy="2015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Championnat de Ronde salle</a:t>
            </a:r>
            <a:r>
              <a:t/>
            </a:r>
            <a:br/>
            <a:r>
              <a:rPr lang="fr-FR" sz="2800" b="0" strike="noStrike" spc="-1">
                <a:latin typeface="Arial"/>
              </a:rPr>
              <a:t>24 – 25 nov.2018 à Cuise-la-Motte</a:t>
            </a:r>
          </a:p>
        </p:txBody>
      </p:sp>
      <p:sp>
        <p:nvSpPr>
          <p:cNvPr id="85" name="CustomShape 2"/>
          <p:cNvSpPr/>
          <p:nvPr/>
        </p:nvSpPr>
        <p:spPr>
          <a:xfrm>
            <a:off x="504000" y="1326600"/>
            <a:ext cx="3095640" cy="4001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70000"/>
          </a:bodyPr>
          <a:lstStyle/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600" b="0" strike="noStrike" spc="-1">
                <a:latin typeface="Arial"/>
              </a:rPr>
              <a:t>45 tireurs ont participé.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Nos Champions :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BDCL Ecourtemer Sue-anne Blérancourt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BHCL Leroy Antoine Choisy au 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MHCL Cailleux Clément Plessis-Brion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CDCL Villemazet Anais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CHCL Gillot Thomas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JHCL Fagnon Sylvail Blérancourt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S1DCL Dejoie Cindy Larbroye</a:t>
            </a:r>
          </a:p>
          <a:p>
            <a:pPr>
              <a:lnSpc>
                <a:spcPct val="100000"/>
              </a:lnSpc>
              <a:spcBef>
                <a:spcPts val="1417"/>
              </a:spcBef>
            </a:pPr>
            <a:endParaRPr lang="fr-FR" sz="1400" b="0" strike="noStrike" spc="-1">
              <a:latin typeface="Arial"/>
            </a:endParaRP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 </a:t>
            </a:r>
          </a:p>
        </p:txBody>
      </p:sp>
      <p:pic>
        <p:nvPicPr>
          <p:cNvPr id="86" name="Image 85"/>
          <p:cNvPicPr/>
          <p:nvPr/>
        </p:nvPicPr>
        <p:blipFill>
          <a:blip r:embed="rId2" cstate="print"/>
          <a:srcRect r="310" b="-1578"/>
          <a:stretch/>
        </p:blipFill>
        <p:spPr>
          <a:xfrm>
            <a:off x="3600000" y="1366920"/>
            <a:ext cx="3488400" cy="2016720"/>
          </a:xfrm>
          <a:prstGeom prst="rect">
            <a:avLst/>
          </a:prstGeom>
          <a:ln>
            <a:noFill/>
          </a:ln>
        </p:spPr>
      </p:pic>
      <p:sp>
        <p:nvSpPr>
          <p:cNvPr id="87" name="CustomShape 3"/>
          <p:cNvSpPr/>
          <p:nvPr/>
        </p:nvSpPr>
        <p:spPr>
          <a:xfrm>
            <a:off x="6911640" y="1296000"/>
            <a:ext cx="3095640" cy="4001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61000"/>
          </a:bodyPr>
          <a:lstStyle/>
          <a:p>
            <a:pPr>
              <a:lnSpc>
                <a:spcPct val="100000"/>
              </a:lnSpc>
              <a:spcBef>
                <a:spcPts val="1417"/>
              </a:spcBef>
            </a:pPr>
            <a:endParaRPr lang="fr-FR" sz="1800" b="0" strike="noStrike" spc="-1">
              <a:latin typeface="Arial"/>
            </a:endParaRP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S1HCL Delasalle Thomas Rethondes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S2DCL Goua Nadine Rethondes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S2HCL Cailleux Laurent Plessis-Brion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S3DCL Fagon Micheline Blérancourt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S3HCL Leroy Gérard Choisy-au-Bac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S1HPO Dejoie Sébastien Larbroye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S2HPO Brevier Laurent Pierrefonds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S3HPO Borgnon J.Claude Blérancourt</a:t>
            </a:r>
          </a:p>
          <a:p>
            <a:pPr marL="432000" indent="-32364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1400" b="0" strike="noStrike" spc="-1">
                <a:latin typeface="Arial"/>
              </a:rPr>
              <a:t>Scratch H BB Lefevre j.luc Rethondes</a:t>
            </a:r>
          </a:p>
          <a:p>
            <a:pPr>
              <a:lnSpc>
                <a:spcPct val="100000"/>
              </a:lnSpc>
              <a:spcBef>
                <a:spcPts val="1417"/>
              </a:spcBef>
            </a:pPr>
            <a:endParaRPr lang="fr-FR" sz="14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Procédure d’inscription aux chp. Régionaux</a:t>
            </a:r>
          </a:p>
        </p:txBody>
      </p:sp>
      <p:pic>
        <p:nvPicPr>
          <p:cNvPr id="89" name="Image 88"/>
          <p:cNvPicPr/>
          <p:nvPr/>
        </p:nvPicPr>
        <p:blipFill>
          <a:blip r:embed="rId2" cstate="print"/>
          <a:stretch/>
        </p:blipFill>
        <p:spPr>
          <a:xfrm>
            <a:off x="1745640" y="1324440"/>
            <a:ext cx="6750000" cy="3743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288000" y="6156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Procédure d’inscription aux chp. Régionaux</a:t>
            </a:r>
          </a:p>
        </p:txBody>
      </p:sp>
      <p:pic>
        <p:nvPicPr>
          <p:cNvPr id="91" name="Image 90"/>
          <p:cNvPicPr/>
          <p:nvPr/>
        </p:nvPicPr>
        <p:blipFill>
          <a:blip r:embed="rId2" cstate="print"/>
          <a:stretch/>
        </p:blipFill>
        <p:spPr>
          <a:xfrm>
            <a:off x="0" y="1087920"/>
            <a:ext cx="6047640" cy="3591720"/>
          </a:xfrm>
          <a:prstGeom prst="rect">
            <a:avLst/>
          </a:prstGeom>
          <a:ln>
            <a:noFill/>
          </a:ln>
        </p:spPr>
      </p:pic>
      <p:pic>
        <p:nvPicPr>
          <p:cNvPr id="92" name="Image 91"/>
          <p:cNvPicPr/>
          <p:nvPr/>
        </p:nvPicPr>
        <p:blipFill>
          <a:blip r:embed="rId3" cstate="print"/>
          <a:srcRect l="7762" t="22696" r="14665" b="12019"/>
          <a:stretch/>
        </p:blipFill>
        <p:spPr>
          <a:xfrm>
            <a:off x="5517360" y="1080720"/>
            <a:ext cx="4058280" cy="2663640"/>
          </a:xfrm>
          <a:prstGeom prst="rect">
            <a:avLst/>
          </a:prstGeom>
          <a:ln>
            <a:noFill/>
          </a:ln>
        </p:spPr>
      </p:pic>
      <p:sp>
        <p:nvSpPr>
          <p:cNvPr id="93" name="CustomShape 2"/>
          <p:cNvSpPr/>
          <p:nvPr/>
        </p:nvSpPr>
        <p:spPr>
          <a:xfrm>
            <a:off x="1440000" y="2448000"/>
            <a:ext cx="2087640" cy="1439640"/>
          </a:xfrm>
          <a:prstGeom prst="ellipse">
            <a:avLst/>
          </a:prstGeom>
          <a:noFill/>
          <a:ln w="72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CustomShape 3"/>
          <p:cNvSpPr/>
          <p:nvPr/>
        </p:nvSpPr>
        <p:spPr>
          <a:xfrm>
            <a:off x="6995520" y="3096000"/>
            <a:ext cx="1212120" cy="58356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5" name="CustomShape 4"/>
          <p:cNvSpPr/>
          <p:nvPr/>
        </p:nvSpPr>
        <p:spPr>
          <a:xfrm>
            <a:off x="5843520" y="1728000"/>
            <a:ext cx="3444120" cy="86364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6" name="CustomShape 5"/>
          <p:cNvSpPr/>
          <p:nvPr/>
        </p:nvSpPr>
        <p:spPr>
          <a:xfrm>
            <a:off x="6336000" y="1728000"/>
            <a:ext cx="1295640" cy="370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1600" b="0" strike="noStrike" spc="-1">
                <a:latin typeface="Arial"/>
              </a:rPr>
              <a:t>Adresse mail</a:t>
            </a:r>
          </a:p>
        </p:txBody>
      </p:sp>
      <p:sp>
        <p:nvSpPr>
          <p:cNvPr id="97" name="CustomShape 6"/>
          <p:cNvSpPr/>
          <p:nvPr/>
        </p:nvSpPr>
        <p:spPr>
          <a:xfrm>
            <a:off x="6048000" y="2140200"/>
            <a:ext cx="2303640" cy="45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1600" b="0" strike="noStrike" spc="-1">
                <a:latin typeface="Arial"/>
              </a:rPr>
              <a:t>Mot de passe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Procédure d’inscription aux chp. Régionaux</a:t>
            </a:r>
          </a:p>
        </p:txBody>
      </p:sp>
      <p:pic>
        <p:nvPicPr>
          <p:cNvPr id="99" name="Image 98"/>
          <p:cNvPicPr/>
          <p:nvPr/>
        </p:nvPicPr>
        <p:blipFill>
          <a:blip r:embed="rId2" cstate="print"/>
          <a:stretch/>
        </p:blipFill>
        <p:spPr>
          <a:xfrm>
            <a:off x="864000" y="1048320"/>
            <a:ext cx="7991640" cy="4495320"/>
          </a:xfrm>
          <a:prstGeom prst="rect">
            <a:avLst/>
          </a:prstGeom>
          <a:ln>
            <a:noFill/>
          </a:ln>
        </p:spPr>
      </p:pic>
      <p:sp>
        <p:nvSpPr>
          <p:cNvPr id="100" name="CustomShape 2"/>
          <p:cNvSpPr/>
          <p:nvPr/>
        </p:nvSpPr>
        <p:spPr>
          <a:xfrm>
            <a:off x="2376000" y="2736000"/>
            <a:ext cx="1212120" cy="35964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1" name="CustomShape 3"/>
          <p:cNvSpPr/>
          <p:nvPr/>
        </p:nvSpPr>
        <p:spPr>
          <a:xfrm>
            <a:off x="864000" y="3168000"/>
            <a:ext cx="2303640" cy="45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1600" b="0" strike="noStrike" spc="-1">
                <a:solidFill>
                  <a:srgbClr val="CE181E"/>
                </a:solidFill>
                <a:latin typeface="Arial"/>
              </a:rPr>
              <a:t>Sélectionner Pré-inscription</a:t>
            </a:r>
            <a:endParaRPr lang="fr-FR" sz="16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Procédure d’inscription aux chp. Régionaux</a:t>
            </a:r>
          </a:p>
        </p:txBody>
      </p:sp>
      <p:pic>
        <p:nvPicPr>
          <p:cNvPr id="103" name="Image 102"/>
          <p:cNvPicPr/>
          <p:nvPr/>
        </p:nvPicPr>
        <p:blipFill>
          <a:blip r:embed="rId2" cstate="print"/>
          <a:stretch/>
        </p:blipFill>
        <p:spPr>
          <a:xfrm>
            <a:off x="1440000" y="990000"/>
            <a:ext cx="7199640" cy="4049640"/>
          </a:xfrm>
          <a:prstGeom prst="rect">
            <a:avLst/>
          </a:prstGeom>
          <a:ln>
            <a:noFill/>
          </a:ln>
        </p:spPr>
      </p:pic>
      <p:sp>
        <p:nvSpPr>
          <p:cNvPr id="104" name="CustomShape 2"/>
          <p:cNvSpPr/>
          <p:nvPr/>
        </p:nvSpPr>
        <p:spPr>
          <a:xfrm>
            <a:off x="4115520" y="3148200"/>
            <a:ext cx="2868120" cy="50364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5" name="CustomShape 3"/>
          <p:cNvSpPr/>
          <p:nvPr/>
        </p:nvSpPr>
        <p:spPr>
          <a:xfrm>
            <a:off x="6912000" y="3035520"/>
            <a:ext cx="2303640" cy="677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1600" b="0" strike="noStrike" spc="-1">
                <a:solidFill>
                  <a:srgbClr val="CE181E"/>
                </a:solidFill>
                <a:latin typeface="Arial"/>
              </a:rPr>
              <a:t>Sélectionner votre championnat et faire </a:t>
            </a:r>
            <a:r>
              <a:t/>
            </a:r>
            <a:br/>
            <a:r>
              <a:rPr lang="fr-FR" sz="1600" b="0" strike="noStrike" spc="-1">
                <a:solidFill>
                  <a:srgbClr val="CE181E"/>
                </a:solidFill>
                <a:latin typeface="Arial"/>
              </a:rPr>
              <a:t>se pré-inscrire</a:t>
            </a:r>
            <a:endParaRPr lang="fr-FR" sz="16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Procédure d’inscription aux chp. Régionaux</a:t>
            </a:r>
          </a:p>
        </p:txBody>
      </p:sp>
      <p:pic>
        <p:nvPicPr>
          <p:cNvPr id="107" name="Image 106"/>
          <p:cNvPicPr/>
          <p:nvPr/>
        </p:nvPicPr>
        <p:blipFill>
          <a:blip r:embed="rId2" cstate="print"/>
          <a:stretch/>
        </p:blipFill>
        <p:spPr>
          <a:xfrm>
            <a:off x="1152000" y="1156320"/>
            <a:ext cx="7415640" cy="4171320"/>
          </a:xfrm>
          <a:prstGeom prst="rect">
            <a:avLst/>
          </a:prstGeom>
          <a:ln>
            <a:noFill/>
          </a:ln>
        </p:spPr>
      </p:pic>
      <p:sp>
        <p:nvSpPr>
          <p:cNvPr id="108" name="CustomShape 2"/>
          <p:cNvSpPr/>
          <p:nvPr/>
        </p:nvSpPr>
        <p:spPr>
          <a:xfrm>
            <a:off x="3827520" y="2880000"/>
            <a:ext cx="2868120" cy="503640"/>
          </a:xfrm>
          <a:prstGeom prst="ellipse">
            <a:avLst/>
          </a:prstGeom>
          <a:noFill/>
          <a:ln w="36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9" name="CustomShape 3"/>
          <p:cNvSpPr/>
          <p:nvPr/>
        </p:nvSpPr>
        <p:spPr>
          <a:xfrm>
            <a:off x="6912000" y="3148200"/>
            <a:ext cx="2303640" cy="451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1600" b="0" strike="noStrike" spc="-1">
                <a:solidFill>
                  <a:srgbClr val="CE181E"/>
                </a:solidFill>
                <a:latin typeface="Arial"/>
              </a:rPr>
              <a:t>Choisir votre catégorie + enregistrer</a:t>
            </a:r>
            <a:endParaRPr lang="fr-FR" sz="16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CustomShape 1"/>
          <p:cNvSpPr/>
          <p:nvPr/>
        </p:nvSpPr>
        <p:spPr>
          <a:xfrm>
            <a:off x="504000" y="22608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REFORME SPORTIVE CE QUI CHANGE </a:t>
            </a:r>
            <a:r>
              <a:t/>
            </a:r>
            <a:br/>
            <a:r>
              <a:rPr lang="fr-FR" sz="2800" b="0" strike="noStrike" spc="-1">
                <a:latin typeface="Arial"/>
              </a:rPr>
              <a:t>FITA/FEDERAL ⇒ TAE (Tir à l’Arc Extérieur)</a:t>
            </a:r>
          </a:p>
        </p:txBody>
      </p:sp>
      <p:pic>
        <p:nvPicPr>
          <p:cNvPr id="111" name="Image 110"/>
          <p:cNvPicPr/>
          <p:nvPr/>
        </p:nvPicPr>
        <p:blipFill>
          <a:blip r:embed="rId2" cstate="print"/>
          <a:stretch/>
        </p:blipFill>
        <p:spPr>
          <a:xfrm>
            <a:off x="2493000" y="1162800"/>
            <a:ext cx="5066640" cy="2292840"/>
          </a:xfrm>
          <a:prstGeom prst="rect">
            <a:avLst/>
          </a:prstGeom>
          <a:ln>
            <a:noFill/>
          </a:ln>
        </p:spPr>
      </p:pic>
      <p:pic>
        <p:nvPicPr>
          <p:cNvPr id="112" name="Image 111"/>
          <p:cNvPicPr/>
          <p:nvPr/>
        </p:nvPicPr>
        <p:blipFill>
          <a:blip r:embed="rId3" cstate="print"/>
          <a:stretch/>
        </p:blipFill>
        <p:spPr>
          <a:xfrm>
            <a:off x="2088000" y="3096000"/>
            <a:ext cx="5775120" cy="2018520"/>
          </a:xfrm>
          <a:prstGeom prst="rect">
            <a:avLst/>
          </a:prstGeom>
          <a:ln>
            <a:noFill/>
          </a:ln>
        </p:spPr>
      </p:pic>
      <p:sp>
        <p:nvSpPr>
          <p:cNvPr id="113" name="CustomShape 2"/>
          <p:cNvSpPr/>
          <p:nvPr/>
        </p:nvSpPr>
        <p:spPr>
          <a:xfrm>
            <a:off x="5544000" y="4896000"/>
            <a:ext cx="2015640" cy="215640"/>
          </a:xfrm>
          <a:custGeom>
            <a:avLst/>
            <a:gdLst/>
            <a:ahLst/>
            <a:cxnLst/>
            <a:rect l="l" t="t" r="r" b="b"/>
            <a:pathLst>
              <a:path w="5602" h="602">
                <a:moveTo>
                  <a:pt x="100" y="0"/>
                </a:moveTo>
                <a:cubicBezTo>
                  <a:pt x="50" y="0"/>
                  <a:pt x="0" y="50"/>
                  <a:pt x="0" y="100"/>
                </a:cubicBezTo>
                <a:lnTo>
                  <a:pt x="0" y="500"/>
                </a:lnTo>
                <a:cubicBezTo>
                  <a:pt x="0" y="550"/>
                  <a:pt x="50" y="601"/>
                  <a:pt x="100" y="601"/>
                </a:cubicBezTo>
                <a:lnTo>
                  <a:pt x="5500" y="601"/>
                </a:lnTo>
                <a:cubicBezTo>
                  <a:pt x="5550" y="601"/>
                  <a:pt x="5601" y="550"/>
                  <a:pt x="5601" y="500"/>
                </a:cubicBezTo>
                <a:lnTo>
                  <a:pt x="5601" y="100"/>
                </a:lnTo>
                <a:cubicBezTo>
                  <a:pt x="5601" y="50"/>
                  <a:pt x="5550" y="0"/>
                  <a:pt x="5500" y="0"/>
                </a:cubicBezTo>
                <a:lnTo>
                  <a:pt x="100" y="0"/>
                </a:lnTo>
              </a:path>
            </a:pathLst>
          </a:custGeom>
          <a:noFill/>
          <a:ln w="3600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CustomShape 1"/>
          <p:cNvSpPr/>
          <p:nvPr/>
        </p:nvSpPr>
        <p:spPr>
          <a:xfrm>
            <a:off x="504360" y="720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REFORME SPORTIVE CE QUI CHANGE</a:t>
            </a:r>
          </a:p>
        </p:txBody>
      </p:sp>
      <p:pic>
        <p:nvPicPr>
          <p:cNvPr id="115" name="Image 114"/>
          <p:cNvPicPr/>
          <p:nvPr/>
        </p:nvPicPr>
        <p:blipFill>
          <a:blip r:embed="rId2" cstate="print"/>
          <a:srcRect t="864"/>
          <a:stretch/>
        </p:blipFill>
        <p:spPr>
          <a:xfrm>
            <a:off x="2106360" y="936000"/>
            <a:ext cx="5813280" cy="4031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1"/>
          <p:cNvSpPr/>
          <p:nvPr/>
        </p:nvSpPr>
        <p:spPr>
          <a:xfrm>
            <a:off x="504360" y="720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REFORME SPORTIVE CE QUI CHANGE</a:t>
            </a:r>
            <a:r>
              <a:t/>
            </a:r>
            <a:br/>
            <a:r>
              <a:rPr lang="fr-FR" sz="2800" b="0" strike="noStrike" spc="-1">
                <a:latin typeface="Arial"/>
              </a:rPr>
              <a:t>POUR LES JEUNES</a:t>
            </a:r>
          </a:p>
        </p:txBody>
      </p:sp>
      <p:pic>
        <p:nvPicPr>
          <p:cNvPr id="117" name="Image 116"/>
          <p:cNvPicPr/>
          <p:nvPr/>
        </p:nvPicPr>
        <p:blipFill>
          <a:blip r:embed="rId2" cstate="print"/>
          <a:stretch/>
        </p:blipFill>
        <p:spPr>
          <a:xfrm>
            <a:off x="2197800" y="1055160"/>
            <a:ext cx="5721840" cy="39844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CustomShape 1"/>
          <p:cNvSpPr/>
          <p:nvPr/>
        </p:nvSpPr>
        <p:spPr>
          <a:xfrm>
            <a:off x="576000" y="1545840"/>
            <a:ext cx="9071280" cy="1981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CHAMPIONNAT DE RONDE TAE</a:t>
            </a:r>
            <a:r>
              <a:t/>
            </a:r>
            <a:br/>
            <a:r>
              <a:t/>
            </a:r>
            <a:br/>
            <a:r>
              <a:rPr lang="fr-FR" sz="2800" b="1" strike="noStrike" spc="-1">
                <a:latin typeface="Arial"/>
              </a:rPr>
              <a:t>QUELLES CATEGORIES ?</a:t>
            </a:r>
            <a:r>
              <a:t/>
            </a:r>
            <a:br/>
            <a:r>
              <a:t/>
            </a:r>
            <a:br/>
            <a:r>
              <a:rPr lang="fr-FR" sz="2800" b="1" strike="noStrike" spc="-1">
                <a:latin typeface="Arial"/>
              </a:rPr>
              <a:t>QUELLES DISTANCES ?</a:t>
            </a:r>
            <a:endParaRPr lang="fr-FR" sz="2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504360" y="720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REFORME SPORTIVE CE QUI CHANGE</a:t>
            </a:r>
          </a:p>
        </p:txBody>
      </p:sp>
      <p:pic>
        <p:nvPicPr>
          <p:cNvPr id="120" name="Image 119"/>
          <p:cNvPicPr/>
          <p:nvPr/>
        </p:nvPicPr>
        <p:blipFill>
          <a:blip r:embed="rId2" cstate="print"/>
          <a:stretch/>
        </p:blipFill>
        <p:spPr>
          <a:xfrm>
            <a:off x="235440" y="777960"/>
            <a:ext cx="8116200" cy="4799520"/>
          </a:xfrm>
          <a:prstGeom prst="rect">
            <a:avLst/>
          </a:prstGeom>
          <a:ln>
            <a:noFill/>
          </a:ln>
        </p:spPr>
      </p:pic>
      <p:sp>
        <p:nvSpPr>
          <p:cNvPr id="121" name="CustomShape 2"/>
          <p:cNvSpPr/>
          <p:nvPr/>
        </p:nvSpPr>
        <p:spPr>
          <a:xfrm>
            <a:off x="936360" y="438156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lang="fr-FR" sz="2800" b="1" strike="noStrike" spc="-1">
                <a:latin typeface="Arial"/>
              </a:rPr>
              <a:t>24 catégories</a:t>
            </a:r>
            <a:endParaRPr lang="fr-FR" sz="2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ustomShape 1"/>
          <p:cNvSpPr/>
          <p:nvPr/>
        </p:nvSpPr>
        <p:spPr>
          <a:xfrm>
            <a:off x="504360" y="720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CHAMPIONNAT DE RONDE TAE</a:t>
            </a:r>
          </a:p>
        </p:txBody>
      </p:sp>
      <p:pic>
        <p:nvPicPr>
          <p:cNvPr id="123" name="Image 122"/>
          <p:cNvPicPr/>
          <p:nvPr/>
        </p:nvPicPr>
        <p:blipFill>
          <a:blip r:embed="rId2" cstate="print"/>
          <a:stretch/>
        </p:blipFill>
        <p:spPr>
          <a:xfrm>
            <a:off x="474840" y="825840"/>
            <a:ext cx="6580800" cy="2989800"/>
          </a:xfrm>
          <a:prstGeom prst="rect">
            <a:avLst/>
          </a:prstGeom>
          <a:ln>
            <a:noFill/>
          </a:ln>
        </p:spPr>
      </p:pic>
      <p:pic>
        <p:nvPicPr>
          <p:cNvPr id="124" name="Image 123"/>
          <p:cNvPicPr/>
          <p:nvPr/>
        </p:nvPicPr>
        <p:blipFill>
          <a:blip r:embed="rId3" cstate="print"/>
          <a:stretch/>
        </p:blipFill>
        <p:spPr>
          <a:xfrm>
            <a:off x="432000" y="3764160"/>
            <a:ext cx="6801120" cy="1905480"/>
          </a:xfrm>
          <a:prstGeom prst="rect">
            <a:avLst/>
          </a:prstGeom>
          <a:ln>
            <a:noFill/>
          </a:ln>
        </p:spPr>
      </p:pic>
      <p:sp>
        <p:nvSpPr>
          <p:cNvPr id="125" name="CustomShape 2"/>
          <p:cNvSpPr/>
          <p:nvPr/>
        </p:nvSpPr>
        <p:spPr>
          <a:xfrm>
            <a:off x="864000" y="279756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lang="fr-FR" sz="2800" b="1" strike="noStrike" spc="-1">
                <a:latin typeface="Arial"/>
              </a:rPr>
              <a:t>16 catégories</a:t>
            </a:r>
            <a:endParaRPr lang="fr-FR" sz="2800" b="0" strike="noStrike" spc="-1">
              <a:latin typeface="Arial"/>
            </a:endParaRPr>
          </a:p>
        </p:txBody>
      </p:sp>
      <p:sp>
        <p:nvSpPr>
          <p:cNvPr id="126" name="CustomShape 3"/>
          <p:cNvSpPr/>
          <p:nvPr/>
        </p:nvSpPr>
        <p:spPr>
          <a:xfrm>
            <a:off x="936360" y="47034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lang="fr-FR" sz="2800" b="1" strike="noStrike" spc="-1">
                <a:latin typeface="Arial"/>
              </a:rPr>
              <a:t>8 catégories</a:t>
            </a:r>
            <a:endParaRPr lang="fr-FR" sz="2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504360" y="720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LES QUALIFS 2019</a:t>
            </a:r>
          </a:p>
        </p:txBody>
      </p:sp>
      <p:sp>
        <p:nvSpPr>
          <p:cNvPr id="128" name="CustomShape 2"/>
          <p:cNvSpPr/>
          <p:nvPr/>
        </p:nvSpPr>
        <p:spPr>
          <a:xfrm>
            <a:off x="864000" y="279756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9" name="CustomShape 3"/>
          <p:cNvSpPr/>
          <p:nvPr/>
        </p:nvSpPr>
        <p:spPr>
          <a:xfrm>
            <a:off x="936360" y="47034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30" name="Image 129"/>
          <p:cNvPicPr/>
          <p:nvPr/>
        </p:nvPicPr>
        <p:blipFill>
          <a:blip r:embed="rId2" cstate="print"/>
          <a:stretch/>
        </p:blipFill>
        <p:spPr>
          <a:xfrm>
            <a:off x="288000" y="3505320"/>
            <a:ext cx="4053240" cy="1750680"/>
          </a:xfrm>
          <a:prstGeom prst="rect">
            <a:avLst/>
          </a:prstGeom>
          <a:ln>
            <a:noFill/>
          </a:ln>
        </p:spPr>
      </p:pic>
      <p:sp>
        <p:nvSpPr>
          <p:cNvPr id="131" name="TextShape 4"/>
          <p:cNvSpPr txBox="1"/>
          <p:nvPr/>
        </p:nvSpPr>
        <p:spPr>
          <a:xfrm>
            <a:off x="352080" y="3126240"/>
            <a:ext cx="4975920" cy="379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fr-FR" sz="2000" b="1" u="sng" strike="noStrike" spc="-1">
                <a:uFillTx/>
                <a:latin typeface="Arial"/>
              </a:rPr>
              <a:t>Coupe de France TAE</a:t>
            </a:r>
            <a:endParaRPr lang="fr-FR" sz="2000" b="0" u="sng" strike="noStrike" spc="-1">
              <a:uFillTx/>
              <a:latin typeface="Arial"/>
            </a:endParaRPr>
          </a:p>
        </p:txBody>
      </p:sp>
      <p:sp>
        <p:nvSpPr>
          <p:cNvPr id="132" name="TextShape 5"/>
          <p:cNvSpPr txBox="1"/>
          <p:nvPr/>
        </p:nvSpPr>
        <p:spPr>
          <a:xfrm>
            <a:off x="4816080" y="864000"/>
            <a:ext cx="4975920" cy="86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fr-FR" sz="2000" b="1" u="sng" strike="noStrike" spc="-1">
                <a:uFillTx/>
                <a:latin typeface="Arial"/>
              </a:rPr>
              <a:t>Chp France TAE SCRATCH</a:t>
            </a:r>
            <a:endParaRPr lang="fr-FR" sz="2000" b="0" u="sng" strike="noStrike" spc="-1">
              <a:uFillTx/>
              <a:latin typeface="Arial"/>
            </a:endParaRPr>
          </a:p>
        </p:txBody>
      </p:sp>
      <p:pic>
        <p:nvPicPr>
          <p:cNvPr id="133" name="Image 132"/>
          <p:cNvPicPr/>
          <p:nvPr/>
        </p:nvPicPr>
        <p:blipFill>
          <a:blip r:embed="rId3" cstate="print"/>
          <a:stretch/>
        </p:blipFill>
        <p:spPr>
          <a:xfrm>
            <a:off x="4968000" y="1331280"/>
            <a:ext cx="4104000" cy="1548720"/>
          </a:xfrm>
          <a:prstGeom prst="rect">
            <a:avLst/>
          </a:prstGeom>
          <a:ln>
            <a:noFill/>
          </a:ln>
        </p:spPr>
      </p:pic>
      <p:sp>
        <p:nvSpPr>
          <p:cNvPr id="134" name="TextShape 6"/>
          <p:cNvSpPr txBox="1"/>
          <p:nvPr/>
        </p:nvSpPr>
        <p:spPr>
          <a:xfrm>
            <a:off x="216000" y="864000"/>
            <a:ext cx="4975920" cy="379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fr-FR" sz="2000" b="1" u="sng" strike="noStrike" spc="-1">
                <a:uFillTx/>
                <a:latin typeface="Arial"/>
              </a:rPr>
              <a:t>Chp de France TAE Jeunes</a:t>
            </a:r>
            <a:endParaRPr lang="fr-FR" sz="2000" b="0" u="sng" strike="noStrike" spc="-1">
              <a:uFillTx/>
              <a:latin typeface="Arial"/>
            </a:endParaRPr>
          </a:p>
        </p:txBody>
      </p:sp>
      <p:pic>
        <p:nvPicPr>
          <p:cNvPr id="135" name="Image 134"/>
          <p:cNvPicPr/>
          <p:nvPr/>
        </p:nvPicPr>
        <p:blipFill>
          <a:blip r:embed="rId4" cstate="print"/>
          <a:stretch/>
        </p:blipFill>
        <p:spPr>
          <a:xfrm>
            <a:off x="411480" y="1440000"/>
            <a:ext cx="4124520" cy="1224000"/>
          </a:xfrm>
          <a:prstGeom prst="rect">
            <a:avLst/>
          </a:prstGeom>
          <a:ln>
            <a:noFill/>
          </a:ln>
        </p:spPr>
      </p:pic>
      <p:sp>
        <p:nvSpPr>
          <p:cNvPr id="136" name="TextShape 7"/>
          <p:cNvSpPr txBox="1"/>
          <p:nvPr/>
        </p:nvSpPr>
        <p:spPr>
          <a:xfrm>
            <a:off x="4959360" y="3168000"/>
            <a:ext cx="4975920" cy="379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fr-FR" sz="2000" b="1" u="sng" strike="noStrike" spc="-1">
                <a:uFillTx/>
                <a:latin typeface="Arial"/>
              </a:rPr>
              <a:t>Beursault</a:t>
            </a:r>
            <a:endParaRPr lang="fr-FR" sz="2000" b="0" u="sng" strike="noStrike" spc="-1">
              <a:uFillTx/>
              <a:latin typeface="Arial"/>
            </a:endParaRPr>
          </a:p>
        </p:txBody>
      </p:sp>
      <p:pic>
        <p:nvPicPr>
          <p:cNvPr id="137" name="Image 136"/>
          <p:cNvPicPr/>
          <p:nvPr/>
        </p:nvPicPr>
        <p:blipFill>
          <a:blip r:embed="rId5" cstate="print"/>
          <a:srcRect t="8173"/>
          <a:stretch/>
        </p:blipFill>
        <p:spPr>
          <a:xfrm>
            <a:off x="4968000" y="3600000"/>
            <a:ext cx="5027400" cy="180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ustomShape 1"/>
          <p:cNvSpPr/>
          <p:nvPr/>
        </p:nvSpPr>
        <p:spPr>
          <a:xfrm>
            <a:off x="504360" y="720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fr-FR" sz="2800" b="0" strike="noStrike" spc="-1">
                <a:latin typeface="Arial"/>
              </a:rPr>
              <a:t>CLASSEMENT COUPE D’HIVER 2019</a:t>
            </a:r>
          </a:p>
        </p:txBody>
      </p:sp>
      <p:sp>
        <p:nvSpPr>
          <p:cNvPr id="139" name="CustomShape 2"/>
          <p:cNvSpPr/>
          <p:nvPr/>
        </p:nvSpPr>
        <p:spPr>
          <a:xfrm>
            <a:off x="864000" y="279756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0" name="CustomShape 3"/>
          <p:cNvSpPr/>
          <p:nvPr/>
        </p:nvSpPr>
        <p:spPr>
          <a:xfrm>
            <a:off x="936360" y="4703400"/>
            <a:ext cx="9071280" cy="946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41" name="Image 140"/>
          <p:cNvPicPr/>
          <p:nvPr/>
        </p:nvPicPr>
        <p:blipFill>
          <a:blip r:embed="rId2" cstate="print"/>
          <a:stretch/>
        </p:blipFill>
        <p:spPr>
          <a:xfrm>
            <a:off x="29880" y="872280"/>
            <a:ext cx="10080360" cy="2079720"/>
          </a:xfrm>
          <a:prstGeom prst="rect">
            <a:avLst/>
          </a:prstGeom>
          <a:ln>
            <a:noFill/>
          </a:ln>
        </p:spPr>
      </p:pic>
      <p:pic>
        <p:nvPicPr>
          <p:cNvPr id="142" name="Image 141"/>
          <p:cNvPicPr/>
          <p:nvPr/>
        </p:nvPicPr>
        <p:blipFill>
          <a:blip r:embed="rId3" cstate="print"/>
          <a:stretch/>
        </p:blipFill>
        <p:spPr>
          <a:xfrm>
            <a:off x="1247040" y="3042000"/>
            <a:ext cx="7300080" cy="22021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</TotalTime>
  <Words>198</Words>
  <Application>Microsoft Office PowerPoint</Application>
  <PresentationFormat>Personnalisé</PresentationFormat>
  <Paragraphs>85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17</vt:i4>
      </vt:variant>
    </vt:vector>
  </HeadingPairs>
  <TitlesOfParts>
    <vt:vector size="19" baseType="lpstr">
      <vt:lpstr>Office Theme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LEFEVRE</dc:creator>
  <cp:lastModifiedBy>Francis</cp:lastModifiedBy>
  <cp:revision>16</cp:revision>
  <dcterms:created xsi:type="dcterms:W3CDTF">2019-02-10T11:34:15Z</dcterms:created>
  <dcterms:modified xsi:type="dcterms:W3CDTF">2019-03-02T14:48:00Z</dcterms:modified>
  <dc:language>fr-FR</dc:language>
</cp:coreProperties>
</file>