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6" r:id="rId5"/>
    <p:sldId id="259" r:id="rId6"/>
    <p:sldId id="260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663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31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788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82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85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675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958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29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450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449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54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7B5F4-56E8-41FE-96CA-50739987084B}" type="datetimeFigureOut">
              <a:rPr lang="en-GB" smtClean="0"/>
              <a:t>02/03/2019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96322-C710-4081-8759-4E85B79CC95B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0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07075" y="1636905"/>
            <a:ext cx="10655122" cy="2387600"/>
          </a:xfrm>
        </p:spPr>
        <p:txBody>
          <a:bodyPr anchor="ctr">
            <a:normAutofit fontScale="90000"/>
          </a:bodyPr>
          <a:lstStyle/>
          <a:p>
            <a:r>
              <a:rPr lang="fr-FR" dirty="0" smtClean="0"/>
              <a:t>Bilan financier</a:t>
            </a:r>
            <a:br>
              <a:rPr lang="fr-FR" dirty="0" smtClean="0"/>
            </a:br>
            <a:r>
              <a:rPr lang="fr-FR" dirty="0" smtClean="0"/>
              <a:t>Assemblée générale du 2 mars 2019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134118" y="4218976"/>
            <a:ext cx="6443730" cy="1655762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Bilan 2018 (année civile)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Détails “compétitions”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Détail “caisse”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Prévisionnel 2019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075" y="413350"/>
            <a:ext cx="4065517" cy="102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93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943" y="105407"/>
            <a:ext cx="11123079" cy="646281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865" y="1900940"/>
            <a:ext cx="1005157" cy="13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205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1336116"/>
            <a:ext cx="11772900" cy="38766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1134" y="2727169"/>
            <a:ext cx="1005157" cy="13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03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69" y="223299"/>
            <a:ext cx="11795469" cy="62547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510" y="1664124"/>
            <a:ext cx="1005157" cy="13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03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210377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6000" dirty="0" smtClean="0"/>
              <a:t>Annexe au bilan</a:t>
            </a:r>
            <a:endParaRPr lang="fr-FR" sz="6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15178" y="3618963"/>
            <a:ext cx="7168166" cy="257087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dirty="0" smtClean="0"/>
              <a:t> </a:t>
            </a:r>
            <a:r>
              <a:rPr lang="fr-FR" sz="2400" dirty="0"/>
              <a:t>Bilan </a:t>
            </a:r>
            <a:r>
              <a:rPr lang="fr-FR" sz="2400" dirty="0" smtClean="0"/>
              <a:t>des DR</a:t>
            </a:r>
            <a:endParaRPr lang="en-GB" sz="24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80" y="364431"/>
            <a:ext cx="4106137" cy="103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23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1891" y="1652654"/>
            <a:ext cx="1005157" cy="132595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76" y="262339"/>
            <a:ext cx="10156199" cy="644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68131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25</Words>
  <Application>Microsoft Office PowerPoint</Application>
  <PresentationFormat>Grand écran</PresentationFormat>
  <Paragraphs>7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Thème Office</vt:lpstr>
      <vt:lpstr>Bilan financier Assemblée générale du 2 mars 2019</vt:lpstr>
      <vt:lpstr>Présentation PowerPoint</vt:lpstr>
      <vt:lpstr>Présentation PowerPoint</vt:lpstr>
      <vt:lpstr>Présentation PowerPoint</vt:lpstr>
      <vt:lpstr>Annexe au bilan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Proprietaire</dc:creator>
  <cp:lastModifiedBy>Proprietaire</cp:lastModifiedBy>
  <cp:revision>12</cp:revision>
  <dcterms:created xsi:type="dcterms:W3CDTF">2018-02-25T09:57:22Z</dcterms:created>
  <dcterms:modified xsi:type="dcterms:W3CDTF">2019-03-02T14:41:26Z</dcterms:modified>
</cp:coreProperties>
</file>